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7" r:id="rId6"/>
    <p:sldId id="266" r:id="rId7"/>
    <p:sldId id="265" r:id="rId8"/>
    <p:sldId id="264" r:id="rId9"/>
    <p:sldId id="263" r:id="rId10"/>
    <p:sldId id="262" r:id="rId11"/>
    <p:sldId id="260" r:id="rId12"/>
    <p:sldId id="261"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0" d="100"/>
          <a:sy n="120" d="100"/>
        </p:scale>
        <p:origin x="11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C41A678E-5400-42B1-8728-96052F7710A0}" type="datetimeFigureOut">
              <a:rPr lang="fr-FR" smtClean="0"/>
              <a:t>18/06/2018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592811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41A678E-5400-42B1-8728-96052F7710A0}" type="datetimeFigureOut">
              <a:rPr lang="fr-FR" smtClean="0"/>
              <a:t>18/06/2018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1259730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41A678E-5400-42B1-8728-96052F7710A0}" type="datetimeFigureOut">
              <a:rPr lang="fr-FR" smtClean="0"/>
              <a:t>18/06/2018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3165247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41A678E-5400-42B1-8728-96052F7710A0}" type="datetimeFigureOut">
              <a:rPr lang="fr-FR" smtClean="0"/>
              <a:t>18/06/2018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2662015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C41A678E-5400-42B1-8728-96052F7710A0}" type="datetimeFigureOut">
              <a:rPr lang="fr-FR" smtClean="0"/>
              <a:t>18/06/2018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1402301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41A678E-5400-42B1-8728-96052F7710A0}" type="datetimeFigureOut">
              <a:rPr lang="fr-FR" smtClean="0"/>
              <a:t>18/06/2018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1882689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41A678E-5400-42B1-8728-96052F7710A0}" type="datetimeFigureOut">
              <a:rPr lang="fr-FR" smtClean="0"/>
              <a:t>18/06/2018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211957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C41A678E-5400-42B1-8728-96052F7710A0}" type="datetimeFigureOut">
              <a:rPr lang="fr-FR" smtClean="0"/>
              <a:t>18/06/2018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3276518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41A678E-5400-42B1-8728-96052F7710A0}" type="datetimeFigureOut">
              <a:rPr lang="fr-FR" smtClean="0"/>
              <a:t>18/06/2018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598144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41A678E-5400-42B1-8728-96052F7710A0}" type="datetimeFigureOut">
              <a:rPr lang="fr-FR" smtClean="0"/>
              <a:t>18/06/2018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2750233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41A678E-5400-42B1-8728-96052F7710A0}" type="datetimeFigureOut">
              <a:rPr lang="fr-FR" smtClean="0"/>
              <a:t>18/06/2018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05814DA-5DFA-43CC-B479-C8FA726848C2}" type="slidenum">
              <a:rPr lang="fr-FR" smtClean="0"/>
              <a:t>‹N°›</a:t>
            </a:fld>
            <a:endParaRPr lang="fr-FR"/>
          </a:p>
        </p:txBody>
      </p:sp>
    </p:spTree>
    <p:extLst>
      <p:ext uri="{BB962C8B-B14F-4D97-AF65-F5344CB8AC3E}">
        <p14:creationId xmlns:p14="http://schemas.microsoft.com/office/powerpoint/2010/main" val="3880171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1A678E-5400-42B1-8728-96052F7710A0}" type="datetimeFigureOut">
              <a:rPr lang="fr-FR" smtClean="0"/>
              <a:t>18/06/2018</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5814DA-5DFA-43CC-B479-C8FA726848C2}" type="slidenum">
              <a:rPr lang="fr-FR" smtClean="0"/>
              <a:t>‹N°›</a:t>
            </a:fld>
            <a:endParaRPr lang="fr-FR"/>
          </a:p>
        </p:txBody>
      </p:sp>
    </p:spTree>
    <p:extLst>
      <p:ext uri="{BB962C8B-B14F-4D97-AF65-F5344CB8AC3E}">
        <p14:creationId xmlns:p14="http://schemas.microsoft.com/office/powerpoint/2010/main" val="3045253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68341" y="319281"/>
            <a:ext cx="9144000" cy="1557227"/>
          </a:xfrm>
        </p:spPr>
        <p:txBody>
          <a:bodyPr>
            <a:normAutofit fontScale="90000"/>
          </a:bodyPr>
          <a:lstStyle/>
          <a:p>
            <a:r>
              <a:rPr lang="fr-FR" dirty="0">
                <a:solidFill>
                  <a:srgbClr val="FF0000"/>
                </a:solidFill>
              </a:rPr>
              <a:t>UNE EQUIPE DE 11 TRIATHLETES A L’IRONMAN DE </a:t>
            </a:r>
            <a:r>
              <a:rPr lang="fr-FR" dirty="0" smtClean="0">
                <a:solidFill>
                  <a:srgbClr val="FF0000"/>
                </a:solidFill>
              </a:rPr>
              <a:t>NICE</a:t>
            </a:r>
            <a:endParaRPr lang="fr-FR" dirty="0">
              <a:solidFill>
                <a:srgbClr val="FF0000"/>
              </a:solidFill>
            </a:endParaRPr>
          </a:p>
        </p:txBody>
      </p:sp>
      <p:sp>
        <p:nvSpPr>
          <p:cNvPr id="3" name="Sous-titre 2"/>
          <p:cNvSpPr>
            <a:spLocks noGrp="1"/>
          </p:cNvSpPr>
          <p:nvPr>
            <p:ph type="subTitle" idx="1"/>
          </p:nvPr>
        </p:nvSpPr>
        <p:spPr>
          <a:xfrm>
            <a:off x="3832529" y="1876508"/>
            <a:ext cx="5388334" cy="3866322"/>
          </a:xfrm>
        </p:spPr>
        <p:txBody>
          <a:bodyPr>
            <a:normAutofit fontScale="85000" lnSpcReduction="10000"/>
          </a:bodyPr>
          <a:lstStyle/>
          <a:p>
            <a:r>
              <a:rPr lang="fr-FR" dirty="0">
                <a:solidFill>
                  <a:schemeClr val="tx2"/>
                </a:solidFill>
              </a:rPr>
              <a:t>Après 6 mois de préparation, 11 Annonéens seront présents ce dimanche à Nice pour ce triathlon longue distance.</a:t>
            </a:r>
          </a:p>
          <a:p>
            <a:r>
              <a:rPr lang="fr-FR" dirty="0">
                <a:solidFill>
                  <a:schemeClr val="tx2"/>
                </a:solidFill>
              </a:rPr>
              <a:t>Le départ sera donné à 6h30 de la plage de la promenade des Anglais pour 3,8km de natation dans la grande bleue.</a:t>
            </a:r>
          </a:p>
          <a:p>
            <a:r>
              <a:rPr lang="fr-FR" dirty="0" smtClean="0">
                <a:solidFill>
                  <a:schemeClr val="tx2"/>
                </a:solidFill>
              </a:rPr>
              <a:t>Ensuite </a:t>
            </a:r>
            <a:r>
              <a:rPr lang="fr-FR" dirty="0">
                <a:solidFill>
                  <a:schemeClr val="tx2"/>
                </a:solidFill>
              </a:rPr>
              <a:t>ils s’élanceront pour 180km de vélo dans l’arrière-pays Niçois avec le col de l’</a:t>
            </a:r>
            <a:r>
              <a:rPr lang="fr-FR" dirty="0" err="1">
                <a:solidFill>
                  <a:schemeClr val="tx2"/>
                </a:solidFill>
              </a:rPr>
              <a:t>Ecre</a:t>
            </a:r>
            <a:r>
              <a:rPr lang="fr-FR" dirty="0">
                <a:solidFill>
                  <a:schemeClr val="tx2"/>
                </a:solidFill>
              </a:rPr>
              <a:t> à franchir.</a:t>
            </a:r>
          </a:p>
          <a:p>
            <a:r>
              <a:rPr lang="fr-FR" dirty="0">
                <a:solidFill>
                  <a:schemeClr val="tx2"/>
                </a:solidFill>
              </a:rPr>
              <a:t>Pour finir ils vont courir 42,195km soit un marathon sur la promenade.</a:t>
            </a:r>
          </a:p>
          <a:p>
            <a:r>
              <a:rPr lang="fr-FR" dirty="0">
                <a:solidFill>
                  <a:schemeClr val="tx2"/>
                </a:solidFill>
              </a:rPr>
              <a:t>Chacun nous délivre ses dernières impressions avant de se lancer sur cet IRONMAN</a:t>
            </a:r>
          </a:p>
          <a:p>
            <a:endParaRPr lang="fr-FR" dirty="0"/>
          </a:p>
        </p:txBody>
      </p:sp>
      <p:pic>
        <p:nvPicPr>
          <p:cNvPr id="4" name="Image 3" descr="C:\Users\David\Documents\05_Triathlon_Annonay\01_Photos\03_Flyers\ironman-nice-2014.jpg"/>
          <p:cNvPicPr/>
          <p:nvPr/>
        </p:nvPicPr>
        <p:blipFill>
          <a:blip r:embed="rId2">
            <a:extLst>
              <a:ext uri="{28A0092B-C50C-407E-A947-70E740481C1C}">
                <a14:useLocalDpi xmlns:a14="http://schemas.microsoft.com/office/drawing/2010/main" val="0"/>
              </a:ext>
            </a:extLst>
          </a:blip>
          <a:srcRect/>
          <a:stretch>
            <a:fillRect/>
          </a:stretch>
        </p:blipFill>
        <p:spPr bwMode="auto">
          <a:xfrm>
            <a:off x="384314" y="1876508"/>
            <a:ext cx="3371352" cy="3450866"/>
          </a:xfrm>
          <a:prstGeom prst="rect">
            <a:avLst/>
          </a:prstGeom>
          <a:noFill/>
          <a:ln>
            <a:noFill/>
          </a:ln>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4589" y="1753527"/>
            <a:ext cx="2615980" cy="3313576"/>
          </a:xfrm>
          <a:prstGeom prst="rect">
            <a:avLst/>
          </a:prstGeom>
        </p:spPr>
      </p:pic>
      <p:pic>
        <p:nvPicPr>
          <p:cNvPr id="7" name="Image 6"/>
          <p:cNvPicPr/>
          <p:nvPr/>
        </p:nvPicPr>
        <p:blipFill>
          <a:blip r:embed="rId4"/>
          <a:stretch>
            <a:fillRect/>
          </a:stretch>
        </p:blipFill>
        <p:spPr>
          <a:xfrm>
            <a:off x="5927053" y="5358998"/>
            <a:ext cx="1594338" cy="1472102"/>
          </a:xfrm>
          <a:prstGeom prst="rect">
            <a:avLst/>
          </a:prstGeom>
        </p:spPr>
      </p:pic>
    </p:spTree>
    <p:extLst>
      <p:ext uri="{BB962C8B-B14F-4D97-AF65-F5344CB8AC3E}">
        <p14:creationId xmlns:p14="http://schemas.microsoft.com/office/powerpoint/2010/main" val="870902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b="1" u="sng" dirty="0" smtClean="0">
                <a:solidFill>
                  <a:srgbClr val="FF0000"/>
                </a:solidFill>
              </a:rPr>
              <a:t>Mathieu VERNARDET</a:t>
            </a:r>
            <a:r>
              <a:rPr lang="fr-FR" sz="3600" b="1" u="sng" dirty="0" smtClean="0">
                <a:solidFill>
                  <a:srgbClr val="FF0000"/>
                </a:solidFill>
                <a:latin typeface="Comic Sans MS" panose="030F0702030302020204" pitchFamily="66" charset="0"/>
              </a:rPr>
              <a:t>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202097" y="1205422"/>
            <a:ext cx="8329654" cy="5473674"/>
          </a:xfrm>
        </p:spPr>
        <p:txBody>
          <a:bodyPr>
            <a:normAutofit fontScale="40000" lnSpcReduction="20000"/>
          </a:bodyPr>
          <a:lstStyle/>
          <a:p>
            <a:r>
              <a:rPr lang="fr-FR" b="1" u="sng" dirty="0"/>
              <a:t>Age</a:t>
            </a:r>
            <a:r>
              <a:rPr lang="fr-FR" dirty="0"/>
              <a:t> : 43</a:t>
            </a:r>
          </a:p>
          <a:p>
            <a:r>
              <a:rPr lang="fr-FR" b="1" u="sng" dirty="0"/>
              <a:t>Expériences sur modèle </a:t>
            </a:r>
            <a:r>
              <a:rPr lang="fr-FR" b="1" u="sng" dirty="0" err="1"/>
              <a:t>Ironman</a:t>
            </a:r>
            <a:r>
              <a:rPr lang="fr-FR" dirty="0"/>
              <a:t> :</a:t>
            </a:r>
          </a:p>
          <a:p>
            <a:r>
              <a:rPr lang="fr-FR" dirty="0"/>
              <a:t>- Zurich 2016, mon premier, l'inconnu et le stress associé. Je pensais qu'on m'arrêterait en course à pied pour dépassement de créneaux horaires... Fini bien, à 1 petite heure du </a:t>
            </a:r>
            <a:r>
              <a:rPr lang="fr-FR" dirty="0" err="1"/>
              <a:t>cut</a:t>
            </a:r>
            <a:r>
              <a:rPr lang="fr-FR" dirty="0"/>
              <a:t>-off</a:t>
            </a:r>
          </a:p>
          <a:p>
            <a:r>
              <a:rPr lang="fr-FR" dirty="0"/>
              <a:t>- Nice 2017, en touriste, sous la canicule, heureusement que je connaissais la distance, et que le parcours vélo rempli les mirettes... Dur, chaud, mais </a:t>
            </a:r>
            <a:r>
              <a:rPr lang="fr-FR" dirty="0" err="1"/>
              <a:t>finisher</a:t>
            </a:r>
            <a:r>
              <a:rPr lang="fr-FR" dirty="0"/>
              <a:t> heureux un poil moins vite qu'à Zurich.</a:t>
            </a:r>
          </a:p>
          <a:p>
            <a:r>
              <a:rPr lang="fr-FR" b="1" u="sng" dirty="0"/>
              <a:t>Pourquoi avoir signé pour cet </a:t>
            </a:r>
            <a:r>
              <a:rPr lang="fr-FR" b="1" u="sng" dirty="0" err="1"/>
              <a:t>Ironman</a:t>
            </a:r>
            <a:r>
              <a:rPr lang="fr-FR" b="1" u="sng" dirty="0"/>
              <a:t> de Nice</a:t>
            </a:r>
            <a:r>
              <a:rPr lang="fr-FR" dirty="0"/>
              <a:t> :</a:t>
            </a:r>
          </a:p>
          <a:p>
            <a:r>
              <a:rPr lang="fr-FR" dirty="0"/>
              <a:t>On m'a poussé !  Il parait que mon récit de l'an dernier a donné des envies... 10 inscrits... Il manquait le onzième pour compléter l'équipe en cette année de coupe du monde de foot ! J'ai </a:t>
            </a:r>
            <a:r>
              <a:rPr lang="fr-FR" dirty="0" err="1"/>
              <a:t>re</a:t>
            </a:r>
            <a:r>
              <a:rPr lang="fr-FR" dirty="0"/>
              <a:t> signé !!! </a:t>
            </a:r>
          </a:p>
          <a:p>
            <a:r>
              <a:rPr lang="fr-FR" b="1" u="sng" dirty="0"/>
              <a:t>Temps espéré </a:t>
            </a:r>
            <a:r>
              <a:rPr lang="fr-FR" b="1" dirty="0"/>
              <a:t>: </a:t>
            </a:r>
            <a:r>
              <a:rPr lang="fr-FR" dirty="0"/>
              <a:t>moins de 15h vu ma prépa, ce serait top... Moins de 16h impératif, je veux mon t-shirt.</a:t>
            </a:r>
          </a:p>
          <a:p>
            <a:r>
              <a:rPr lang="fr-FR" b="1" u="sng" dirty="0"/>
              <a:t>Natation 3,8km</a:t>
            </a:r>
            <a:r>
              <a:rPr lang="fr-FR" dirty="0"/>
              <a:t> :1h05</a:t>
            </a:r>
          </a:p>
          <a:p>
            <a:r>
              <a:rPr lang="fr-FR" b="1" u="sng" dirty="0"/>
              <a:t>Vélo 180km</a:t>
            </a:r>
            <a:r>
              <a:rPr lang="fr-FR" dirty="0"/>
              <a:t> : 7h55</a:t>
            </a:r>
          </a:p>
          <a:p>
            <a:r>
              <a:rPr lang="fr-FR" b="1" u="sng" dirty="0"/>
              <a:t>Course à pied 42,195km</a:t>
            </a:r>
            <a:r>
              <a:rPr lang="fr-FR" dirty="0"/>
              <a:t> : 5h59'59"</a:t>
            </a:r>
          </a:p>
          <a:p>
            <a:r>
              <a:rPr lang="fr-FR" b="1" u="sng" dirty="0"/>
              <a:t>Comment s’est passée ta fin de préparation</a:t>
            </a:r>
            <a:r>
              <a:rPr lang="fr-FR" dirty="0"/>
              <a:t> :</a:t>
            </a:r>
          </a:p>
          <a:p>
            <a:r>
              <a:rPr lang="fr-FR" dirty="0"/>
              <a:t>Préparation fortement amputée pour cause de blessures au genou, et d'une grosse activité professionnelle : </a:t>
            </a:r>
          </a:p>
          <a:p>
            <a:r>
              <a:rPr lang="fr-FR" dirty="0"/>
              <a:t>-Je pense que je n'ai jamais attaqué un </a:t>
            </a:r>
            <a:r>
              <a:rPr lang="fr-FR" dirty="0" err="1"/>
              <a:t>ironman</a:t>
            </a:r>
            <a:r>
              <a:rPr lang="fr-FR" dirty="0"/>
              <a:t> aussi bien en natation. </a:t>
            </a:r>
          </a:p>
          <a:p>
            <a:r>
              <a:rPr lang="fr-FR" dirty="0"/>
              <a:t>-Pour le vélo, je n'ai attaqué que mi-avril, j'arriverai à Nice avec un petit 1000km dans les jarrets...mais bizarrement je me sens bien! </a:t>
            </a:r>
          </a:p>
          <a:p>
            <a:r>
              <a:rPr lang="fr-FR" dirty="0"/>
              <a:t>-En course à pied, c'est la cata... </a:t>
            </a:r>
            <a:r>
              <a:rPr lang="fr-FR" dirty="0" err="1"/>
              <a:t>Strava</a:t>
            </a:r>
            <a:r>
              <a:rPr lang="fr-FR" dirty="0"/>
              <a:t> m'indique 38km depuis le premier janvier, plus les 7 du triathlon de Dijon... Je n'ai aucune idée de comment je vais réagir! Même pas peur, je sais qu'à ce moment-là, c'est ma tête qui me fera avancer, et elle, elle a un potentiel de dingue.</a:t>
            </a:r>
          </a:p>
          <a:p>
            <a:r>
              <a:rPr lang="fr-FR" b="1" u="sng" dirty="0"/>
              <a:t>Quelle a été ta plus grosse semaine d’entrainement en heure </a:t>
            </a:r>
            <a:r>
              <a:rPr lang="fr-FR" dirty="0"/>
              <a:t>:</a:t>
            </a:r>
          </a:p>
          <a:p>
            <a:r>
              <a:rPr lang="fr-FR" dirty="0"/>
              <a:t>Une petite dizaine, et elles sont peu nombreuses à ce niveau...loin de mes compères.</a:t>
            </a:r>
          </a:p>
          <a:p>
            <a:r>
              <a:rPr lang="fr-FR" b="1" u="sng" dirty="0"/>
              <a:t>Tes espérances</a:t>
            </a:r>
            <a:r>
              <a:rPr lang="fr-FR" dirty="0"/>
              <a:t> : que le t-shirt </a:t>
            </a:r>
            <a:r>
              <a:rPr lang="fr-FR" dirty="0" err="1"/>
              <a:t>finisher</a:t>
            </a:r>
            <a:r>
              <a:rPr lang="fr-FR" dirty="0"/>
              <a:t> soit beau, comme la journée. </a:t>
            </a:r>
          </a:p>
          <a:p>
            <a:r>
              <a:rPr lang="fr-FR" b="1" u="sng" dirty="0"/>
              <a:t>Tes craintes</a:t>
            </a:r>
            <a:r>
              <a:rPr lang="fr-FR" dirty="0"/>
              <a:t> : ben en fait, si, j'ai peur. Loin d'être affûté, et deux dernières semaines avant je jour J hyper intense au boulot, je risque d'arriver sur les rotules au départ !  Et il faudra que ma rotule gauche et ses alentours tiennent 42,195km, et ça... Et surtout, que lassée de ne pas me voir sur la finish line, la bande des 10 aient vidé le buffet d'arrivée! </a:t>
            </a:r>
          </a:p>
          <a:p>
            <a:endParaRPr lang="fr-FR" dirty="0"/>
          </a:p>
        </p:txBody>
      </p:sp>
      <p:pic>
        <p:nvPicPr>
          <p:cNvPr id="5" name="Image 4"/>
          <p:cNvPicPr/>
          <p:nvPr/>
        </p:nvPicPr>
        <p:blipFill>
          <a:blip r:embed="rId2"/>
          <a:stretch>
            <a:fillRect/>
          </a:stretch>
        </p:blipFill>
        <p:spPr>
          <a:xfrm>
            <a:off x="9695971" y="4360554"/>
            <a:ext cx="1594338" cy="1472102"/>
          </a:xfrm>
          <a:prstGeom prst="rect">
            <a:avLst/>
          </a:prstGeom>
        </p:spPr>
      </p:pic>
      <p:pic>
        <p:nvPicPr>
          <p:cNvPr id="6" name="Image 5" descr="C:\Users\David\Downloads\20170723_154307 (1).jpg"/>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8531403" y="922007"/>
            <a:ext cx="3599525" cy="2491864"/>
          </a:xfrm>
          <a:prstGeom prst="rect">
            <a:avLst/>
          </a:prstGeom>
          <a:noFill/>
          <a:ln>
            <a:noFill/>
          </a:ln>
        </p:spPr>
      </p:pic>
    </p:spTree>
    <p:extLst>
      <p:ext uri="{BB962C8B-B14F-4D97-AF65-F5344CB8AC3E}">
        <p14:creationId xmlns:p14="http://schemas.microsoft.com/office/powerpoint/2010/main" val="2091261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b="1" u="sng" dirty="0" smtClean="0">
                <a:solidFill>
                  <a:srgbClr val="FF0000"/>
                </a:solidFill>
              </a:rPr>
              <a:t>Stéphane VISSENTIN</a:t>
            </a:r>
            <a:r>
              <a:rPr lang="fr-FR" sz="3600" b="1" u="sng" dirty="0" smtClean="0">
                <a:solidFill>
                  <a:srgbClr val="FF0000"/>
                </a:solidFill>
                <a:latin typeface="Comic Sans MS" panose="030F0702030302020204" pitchFamily="66" charset="0"/>
              </a:rPr>
              <a:t>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202097" y="1205422"/>
            <a:ext cx="8329654" cy="5473674"/>
          </a:xfrm>
        </p:spPr>
        <p:txBody>
          <a:bodyPr>
            <a:normAutofit fontScale="77500" lnSpcReduction="20000"/>
          </a:bodyPr>
          <a:lstStyle/>
          <a:p>
            <a:r>
              <a:rPr lang="fr-FR" b="1" u="sng" dirty="0"/>
              <a:t>Age</a:t>
            </a:r>
            <a:r>
              <a:rPr lang="fr-FR" dirty="0"/>
              <a:t> : 47</a:t>
            </a:r>
          </a:p>
          <a:p>
            <a:r>
              <a:rPr lang="fr-FR" b="1" u="sng" dirty="0" smtClean="0"/>
              <a:t>Expériences </a:t>
            </a:r>
            <a:r>
              <a:rPr lang="fr-FR" b="1" u="sng" dirty="0"/>
              <a:t>sur modèle </a:t>
            </a:r>
            <a:r>
              <a:rPr lang="fr-FR" b="1" u="sng" dirty="0" err="1"/>
              <a:t>Ironman</a:t>
            </a:r>
            <a:r>
              <a:rPr lang="fr-FR" dirty="0"/>
              <a:t> : 3 EMBRUMAN 2012, 2014, 2017</a:t>
            </a:r>
          </a:p>
          <a:p>
            <a:r>
              <a:rPr lang="fr-FR" b="1" u="sng" dirty="0" smtClean="0"/>
              <a:t>Pourquoi </a:t>
            </a:r>
            <a:r>
              <a:rPr lang="fr-FR" b="1" u="sng" dirty="0"/>
              <a:t>avoir signé pour cet </a:t>
            </a:r>
            <a:r>
              <a:rPr lang="fr-FR" b="1" u="sng" dirty="0" err="1"/>
              <a:t>Ironman</a:t>
            </a:r>
            <a:r>
              <a:rPr lang="fr-FR" b="1" u="sng" dirty="0"/>
              <a:t> de Nice</a:t>
            </a:r>
            <a:r>
              <a:rPr lang="fr-FR" dirty="0"/>
              <a:t> : En 2017, j’ai fait une préparation seul, c’est long !!!! A 11 c’est plus fun J</a:t>
            </a:r>
          </a:p>
          <a:p>
            <a:r>
              <a:rPr lang="fr-FR" b="1" u="sng" dirty="0" smtClean="0"/>
              <a:t>Temps </a:t>
            </a:r>
            <a:r>
              <a:rPr lang="fr-FR" b="1" u="sng" dirty="0"/>
              <a:t>espéré</a:t>
            </a:r>
            <a:endParaRPr lang="fr-FR" dirty="0"/>
          </a:p>
          <a:p>
            <a:r>
              <a:rPr lang="fr-FR" b="1" u="sng" dirty="0"/>
              <a:t>Natation 3,8km</a:t>
            </a:r>
            <a:r>
              <a:rPr lang="fr-FR" dirty="0"/>
              <a:t> : -1h06 (temps à Embrun en 2017)</a:t>
            </a:r>
          </a:p>
          <a:p>
            <a:r>
              <a:rPr lang="fr-FR" b="1" u="sng" dirty="0"/>
              <a:t>Vélo 180km</a:t>
            </a:r>
            <a:r>
              <a:rPr lang="fr-FR" dirty="0"/>
              <a:t> : -6h15</a:t>
            </a:r>
          </a:p>
          <a:p>
            <a:r>
              <a:rPr lang="fr-FR" b="1" u="sng" dirty="0"/>
              <a:t>Course à pied 42,195km</a:t>
            </a:r>
            <a:r>
              <a:rPr lang="fr-FR" dirty="0"/>
              <a:t> : 3h45 (3h46 à Embrun)</a:t>
            </a:r>
          </a:p>
          <a:p>
            <a:r>
              <a:rPr lang="fr-FR" b="1" u="sng" dirty="0" smtClean="0"/>
              <a:t>Comment </a:t>
            </a:r>
            <a:r>
              <a:rPr lang="fr-FR" b="1" u="sng" dirty="0"/>
              <a:t>s’est passée ta fin de préparation</a:t>
            </a:r>
            <a:r>
              <a:rPr lang="fr-FR" dirty="0"/>
              <a:t> : ça commence à être long et fatigant, mais pas de bobo</a:t>
            </a:r>
          </a:p>
          <a:p>
            <a:r>
              <a:rPr lang="fr-FR" b="1" u="sng" dirty="0" smtClean="0"/>
              <a:t>Quelle </a:t>
            </a:r>
            <a:r>
              <a:rPr lang="fr-FR" b="1" u="sng" dirty="0"/>
              <a:t>a été ta plus grosse semaine d’entrainement en heure </a:t>
            </a:r>
            <a:r>
              <a:rPr lang="fr-FR" dirty="0"/>
              <a:t>: 28h00, la semaine du 8 mai (en vacances, j’ai fait que ça…. J)</a:t>
            </a:r>
          </a:p>
          <a:p>
            <a:r>
              <a:rPr lang="fr-FR" b="1" u="sng" dirty="0" smtClean="0"/>
              <a:t>Tes </a:t>
            </a:r>
            <a:r>
              <a:rPr lang="fr-FR" b="1" u="sng" dirty="0"/>
              <a:t>espérances</a:t>
            </a:r>
            <a:r>
              <a:rPr lang="fr-FR" dirty="0"/>
              <a:t> : améliorer mes temps natation et course à pied d’Embrun, et passer une bonne journée avec les copains en étant tous à l’arrivée sans bobo, après vacances en Corse dès le lundi</a:t>
            </a:r>
          </a:p>
          <a:p>
            <a:r>
              <a:rPr lang="fr-FR" b="1" u="sng" dirty="0" smtClean="0"/>
              <a:t>Tes </a:t>
            </a:r>
            <a:r>
              <a:rPr lang="fr-FR" b="1" u="sng" dirty="0"/>
              <a:t>craintes</a:t>
            </a:r>
            <a:r>
              <a:rPr lang="fr-FR" dirty="0"/>
              <a:t> : le vélo, je monte mal les bosses, et la chaleur qui peut avoir raison du marathon</a:t>
            </a:r>
          </a:p>
          <a:p>
            <a:endParaRPr lang="fr-FR" dirty="0"/>
          </a:p>
        </p:txBody>
      </p:sp>
      <p:pic>
        <p:nvPicPr>
          <p:cNvPr id="5" name="Image 4"/>
          <p:cNvPicPr/>
          <p:nvPr/>
        </p:nvPicPr>
        <p:blipFill>
          <a:blip r:embed="rId2"/>
          <a:stretch>
            <a:fillRect/>
          </a:stretch>
        </p:blipFill>
        <p:spPr>
          <a:xfrm>
            <a:off x="9385870" y="4829681"/>
            <a:ext cx="1594338" cy="1472102"/>
          </a:xfrm>
          <a:prstGeom prst="rect">
            <a:avLst/>
          </a:prstGeom>
        </p:spPr>
      </p:pic>
      <p:pic>
        <p:nvPicPr>
          <p:cNvPr id="6" name="Image 5" descr="C:\Users\David\Desktop\Stephane.jpg"/>
          <p:cNvPicPr/>
          <p:nvPr/>
        </p:nvPicPr>
        <p:blipFill>
          <a:blip r:embed="rId3">
            <a:extLst>
              <a:ext uri="{28A0092B-C50C-407E-A947-70E740481C1C}">
                <a14:useLocalDpi xmlns:a14="http://schemas.microsoft.com/office/drawing/2010/main" val="0"/>
              </a:ext>
            </a:extLst>
          </a:blip>
          <a:srcRect/>
          <a:stretch>
            <a:fillRect/>
          </a:stretch>
        </p:blipFill>
        <p:spPr bwMode="auto">
          <a:xfrm>
            <a:off x="8703572" y="798627"/>
            <a:ext cx="3133725" cy="2085340"/>
          </a:xfrm>
          <a:prstGeom prst="rect">
            <a:avLst/>
          </a:prstGeom>
          <a:noFill/>
          <a:ln>
            <a:noFill/>
          </a:ln>
        </p:spPr>
      </p:pic>
    </p:spTree>
    <p:extLst>
      <p:ext uri="{BB962C8B-B14F-4D97-AF65-F5344CB8AC3E}">
        <p14:creationId xmlns:p14="http://schemas.microsoft.com/office/powerpoint/2010/main" val="1465680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b="1" u="sng" dirty="0" smtClean="0">
                <a:solidFill>
                  <a:srgbClr val="FF0000"/>
                </a:solidFill>
              </a:rPr>
              <a:t>Jean-Marie</a:t>
            </a:r>
            <a:r>
              <a:rPr lang="fr-FR" sz="3600" b="1" u="sng" dirty="0" smtClean="0">
                <a:solidFill>
                  <a:srgbClr val="FF0000"/>
                </a:solidFill>
                <a:latin typeface="Comic Sans MS" panose="030F0702030302020204" pitchFamily="66" charset="0"/>
              </a:rPr>
              <a:t> VOCANSON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202097" y="1205422"/>
            <a:ext cx="8329654" cy="5473674"/>
          </a:xfrm>
        </p:spPr>
        <p:txBody>
          <a:bodyPr>
            <a:normAutofit fontScale="55000" lnSpcReduction="20000"/>
          </a:bodyPr>
          <a:lstStyle/>
          <a:p>
            <a:r>
              <a:rPr lang="fr-FR" b="1" u="sng" dirty="0"/>
              <a:t>Age :</a:t>
            </a:r>
            <a:r>
              <a:rPr lang="fr-FR" dirty="0"/>
              <a:t> 43 ans</a:t>
            </a:r>
          </a:p>
          <a:p>
            <a:r>
              <a:rPr lang="fr-FR" b="1" u="sng" dirty="0"/>
              <a:t>Expériences sur modèle </a:t>
            </a:r>
            <a:r>
              <a:rPr lang="fr-FR" b="1" u="sng" dirty="0" err="1"/>
              <a:t>Ironman</a:t>
            </a:r>
            <a:r>
              <a:rPr lang="fr-FR" b="1" u="sng" dirty="0"/>
              <a:t> :</a:t>
            </a:r>
            <a:endParaRPr lang="fr-FR" dirty="0"/>
          </a:p>
          <a:p>
            <a:r>
              <a:rPr lang="fr-FR" dirty="0"/>
              <a:t>Ce sera une découverte</a:t>
            </a:r>
          </a:p>
          <a:p>
            <a:r>
              <a:rPr lang="fr-FR" b="1" u="sng" dirty="0"/>
              <a:t>Pourquoi avoir signé pour cet </a:t>
            </a:r>
            <a:r>
              <a:rPr lang="fr-FR" b="1" u="sng" dirty="0" err="1"/>
              <a:t>Ironman</a:t>
            </a:r>
            <a:r>
              <a:rPr lang="fr-FR" b="1" u="sng" dirty="0"/>
              <a:t> de Nice :</a:t>
            </a:r>
            <a:endParaRPr lang="fr-FR" dirty="0"/>
          </a:p>
          <a:p>
            <a:r>
              <a:rPr lang="fr-FR" dirty="0"/>
              <a:t>Tout simplement parce que je trouve du plaisir dans cette pratique sportive qui allie préparation physique et gestion de l'effort.</a:t>
            </a:r>
          </a:p>
          <a:p>
            <a:r>
              <a:rPr lang="fr-FR" dirty="0"/>
              <a:t>C'est un sport individuel qui peut se pratiquer en équipe. L'esprit du club est vraiment sympa et même en compétition, les concurrents se respectent.</a:t>
            </a:r>
          </a:p>
          <a:p>
            <a:r>
              <a:rPr lang="fr-FR" b="1" u="sng" dirty="0"/>
              <a:t>Temps espéré</a:t>
            </a:r>
            <a:endParaRPr lang="fr-FR" dirty="0"/>
          </a:p>
          <a:p>
            <a:r>
              <a:rPr lang="fr-FR" b="1" u="sng" dirty="0"/>
              <a:t>Natation 3,8km :</a:t>
            </a:r>
            <a:r>
              <a:rPr lang="fr-FR" dirty="0"/>
              <a:t> 1 H 20</a:t>
            </a:r>
          </a:p>
          <a:p>
            <a:r>
              <a:rPr lang="fr-FR" b="1" u="sng" dirty="0"/>
              <a:t>Vélo 180km :</a:t>
            </a:r>
            <a:r>
              <a:rPr lang="fr-FR" dirty="0"/>
              <a:t> 7 H 00</a:t>
            </a:r>
          </a:p>
          <a:p>
            <a:r>
              <a:rPr lang="fr-FR" b="1" u="sng" dirty="0"/>
              <a:t>Course à pied 42,195km :</a:t>
            </a:r>
            <a:r>
              <a:rPr lang="fr-FR" dirty="0"/>
              <a:t> 4 H 00</a:t>
            </a:r>
          </a:p>
          <a:p>
            <a:r>
              <a:rPr lang="fr-FR" b="1" u="sng" dirty="0"/>
              <a:t>Comment s’est passée ta fin de préparation :</a:t>
            </a:r>
            <a:endParaRPr lang="fr-FR" dirty="0"/>
          </a:p>
          <a:p>
            <a:r>
              <a:rPr lang="fr-FR" dirty="0"/>
              <a:t>Un peu fatigant. Il était temps que ça s'arrête.</a:t>
            </a:r>
          </a:p>
          <a:p>
            <a:r>
              <a:rPr lang="fr-FR" b="1" u="sng" dirty="0"/>
              <a:t>Quelle a été ta plus grosse semaine d’entrainement en heure :</a:t>
            </a:r>
            <a:endParaRPr lang="fr-FR" dirty="0"/>
          </a:p>
          <a:p>
            <a:r>
              <a:rPr lang="fr-FR" dirty="0"/>
              <a:t>un peu plus de 20 H</a:t>
            </a:r>
          </a:p>
          <a:p>
            <a:r>
              <a:rPr lang="fr-FR" b="1" u="sng" dirty="0"/>
              <a:t>Tes espérances :</a:t>
            </a:r>
            <a:endParaRPr lang="fr-FR" dirty="0"/>
          </a:p>
          <a:p>
            <a:r>
              <a:rPr lang="fr-FR" dirty="0"/>
              <a:t>terminé et si possible apprécier l'épreuve sur la fin.</a:t>
            </a:r>
          </a:p>
          <a:p>
            <a:r>
              <a:rPr lang="fr-FR" b="1" u="sng" dirty="0"/>
              <a:t>Tes craintes :</a:t>
            </a:r>
            <a:endParaRPr lang="fr-FR" dirty="0"/>
          </a:p>
          <a:p>
            <a:r>
              <a:rPr lang="fr-FR" dirty="0"/>
              <a:t>défaillance de l'organisme vu que je n'ai aucune expérience sur la discipline.</a:t>
            </a:r>
          </a:p>
          <a:p>
            <a:endParaRPr lang="fr-FR" dirty="0"/>
          </a:p>
        </p:txBody>
      </p:sp>
      <p:pic>
        <p:nvPicPr>
          <p:cNvPr id="5" name="Image 4"/>
          <p:cNvPicPr/>
          <p:nvPr/>
        </p:nvPicPr>
        <p:blipFill>
          <a:blip r:embed="rId2"/>
          <a:stretch>
            <a:fillRect/>
          </a:stretch>
        </p:blipFill>
        <p:spPr>
          <a:xfrm>
            <a:off x="9544828" y="4424164"/>
            <a:ext cx="1594338" cy="1472102"/>
          </a:xfrm>
          <a:prstGeom prst="rect">
            <a:avLst/>
          </a:prstGeom>
        </p:spPr>
      </p:pic>
      <p:pic>
        <p:nvPicPr>
          <p:cNvPr id="6" name="Image 5" descr="C:\Users\David\Desktop\Jean-marie.jpg"/>
          <p:cNvPicPr/>
          <p:nvPr/>
        </p:nvPicPr>
        <p:blipFill>
          <a:blip r:embed="rId3">
            <a:extLst>
              <a:ext uri="{28A0092B-C50C-407E-A947-70E740481C1C}">
                <a14:useLocalDpi xmlns:a14="http://schemas.microsoft.com/office/drawing/2010/main" val="0"/>
              </a:ext>
            </a:extLst>
          </a:blip>
          <a:srcRect/>
          <a:stretch>
            <a:fillRect/>
          </a:stretch>
        </p:blipFill>
        <p:spPr bwMode="auto">
          <a:xfrm>
            <a:off x="9118987" y="560249"/>
            <a:ext cx="2446020" cy="3261360"/>
          </a:xfrm>
          <a:prstGeom prst="rect">
            <a:avLst/>
          </a:prstGeom>
          <a:noFill/>
          <a:ln>
            <a:noFill/>
          </a:ln>
        </p:spPr>
      </p:pic>
    </p:spTree>
    <p:extLst>
      <p:ext uri="{BB962C8B-B14F-4D97-AF65-F5344CB8AC3E}">
        <p14:creationId xmlns:p14="http://schemas.microsoft.com/office/powerpoint/2010/main" val="1778128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sz="3600" b="1" u="sng" dirty="0" smtClean="0">
                <a:solidFill>
                  <a:srgbClr val="FF0000"/>
                </a:solidFill>
                <a:latin typeface="Comic Sans MS" panose="030F0702030302020204" pitchFamily="66" charset="0"/>
              </a:rPr>
              <a:t>Denis COMBE :</a:t>
            </a:r>
            <a:r>
              <a:rPr lang="fr-FR" b="1" dirty="0">
                <a:latin typeface="Comic Sans MS" panose="030F0702030302020204" pitchFamily="66" charset="0"/>
              </a:rPr>
              <a:t/>
            </a:r>
            <a:br>
              <a:rPr lang="fr-FR" b="1" dirty="0">
                <a:latin typeface="Comic Sans MS" panose="030F0702030302020204" pitchFamily="66" charset="0"/>
              </a:rPr>
            </a:br>
            <a:endParaRPr lang="fr-FR" b="1" dirty="0">
              <a:latin typeface="Comic Sans MS" panose="030F0702030302020204" pitchFamily="66" charset="0"/>
            </a:endParaRPr>
          </a:p>
        </p:txBody>
      </p:sp>
      <p:sp>
        <p:nvSpPr>
          <p:cNvPr id="3" name="Espace réservé du contenu 2"/>
          <p:cNvSpPr>
            <a:spLocks noGrp="1"/>
          </p:cNvSpPr>
          <p:nvPr>
            <p:ph idx="1"/>
          </p:nvPr>
        </p:nvSpPr>
        <p:spPr>
          <a:xfrm>
            <a:off x="202097" y="1205422"/>
            <a:ext cx="8329654" cy="5473674"/>
          </a:xfrm>
        </p:spPr>
        <p:txBody>
          <a:bodyPr>
            <a:normAutofit fontScale="92500"/>
          </a:bodyPr>
          <a:lstStyle/>
          <a:p>
            <a:r>
              <a:rPr lang="fr-FR" sz="2400" b="1" u="sng" dirty="0"/>
              <a:t>Age</a:t>
            </a:r>
            <a:r>
              <a:rPr lang="fr-FR" sz="2400" dirty="0"/>
              <a:t> : 50</a:t>
            </a:r>
          </a:p>
          <a:p>
            <a:r>
              <a:rPr lang="fr-FR" sz="2400" b="1" u="sng" dirty="0"/>
              <a:t>Expériences sur modèle </a:t>
            </a:r>
            <a:r>
              <a:rPr lang="fr-FR" sz="2400" b="1" u="sng" dirty="0" err="1"/>
              <a:t>Ironman</a:t>
            </a:r>
            <a:r>
              <a:rPr lang="fr-FR" sz="2400" dirty="0"/>
              <a:t> : 1 </a:t>
            </a:r>
            <a:r>
              <a:rPr lang="fr-FR" sz="2400" dirty="0" err="1"/>
              <a:t>Embrunman</a:t>
            </a:r>
            <a:r>
              <a:rPr lang="fr-FR" sz="2400" dirty="0"/>
              <a:t> en 2012</a:t>
            </a:r>
          </a:p>
          <a:p>
            <a:r>
              <a:rPr lang="fr-FR" sz="2400" b="1" u="sng" dirty="0"/>
              <a:t>Pourquoi avoir signé pour cet </a:t>
            </a:r>
            <a:r>
              <a:rPr lang="fr-FR" sz="2400" b="1" u="sng" dirty="0" err="1"/>
              <a:t>Ironman</a:t>
            </a:r>
            <a:r>
              <a:rPr lang="fr-FR" sz="2400" b="1" u="sng" dirty="0"/>
              <a:t> de Nice</a:t>
            </a:r>
            <a:r>
              <a:rPr lang="fr-FR" sz="2400" dirty="0"/>
              <a:t> : pour mes 50ans je pensais que ça ferait un joli cadeau d’anniv.</a:t>
            </a:r>
          </a:p>
          <a:p>
            <a:r>
              <a:rPr lang="fr-FR" sz="2400" b="1" u="sng" dirty="0"/>
              <a:t>Temps espéré</a:t>
            </a:r>
            <a:endParaRPr lang="fr-FR" sz="2400" dirty="0"/>
          </a:p>
          <a:p>
            <a:r>
              <a:rPr lang="fr-FR" sz="2400" b="1" u="sng" dirty="0"/>
              <a:t>Natation 3,8km</a:t>
            </a:r>
            <a:r>
              <a:rPr lang="fr-FR" sz="2400" dirty="0"/>
              <a:t> : 1h25</a:t>
            </a:r>
          </a:p>
          <a:p>
            <a:r>
              <a:rPr lang="fr-FR" sz="2400" b="1" u="sng" dirty="0"/>
              <a:t>Vélo 180km</a:t>
            </a:r>
            <a:r>
              <a:rPr lang="fr-FR" sz="2400" dirty="0"/>
              <a:t> : 6h30</a:t>
            </a:r>
          </a:p>
          <a:p>
            <a:r>
              <a:rPr lang="fr-FR" sz="2400" b="1" u="sng" dirty="0"/>
              <a:t>Course à pied 42,195km</a:t>
            </a:r>
            <a:r>
              <a:rPr lang="fr-FR" sz="2400" dirty="0"/>
              <a:t> :4h</a:t>
            </a:r>
          </a:p>
          <a:p>
            <a:r>
              <a:rPr lang="fr-FR" sz="2400" b="1" u="sng" dirty="0"/>
              <a:t>Comment s’est passée ta fin de préparation</a:t>
            </a:r>
            <a:r>
              <a:rPr lang="fr-FR" sz="2400" dirty="0"/>
              <a:t> : longue et fatigante</a:t>
            </a:r>
          </a:p>
          <a:p>
            <a:r>
              <a:rPr lang="fr-FR" sz="2400" b="1" u="sng" dirty="0"/>
              <a:t>Quelle a été ta plus grosse semaine d’entrainement en heure </a:t>
            </a:r>
            <a:r>
              <a:rPr lang="fr-FR" sz="2400" dirty="0"/>
              <a:t>: 18h</a:t>
            </a:r>
          </a:p>
          <a:p>
            <a:r>
              <a:rPr lang="fr-FR" sz="2400" b="1" u="sng" dirty="0"/>
              <a:t>Tes espérances</a:t>
            </a:r>
            <a:r>
              <a:rPr lang="fr-FR" sz="2400" dirty="0"/>
              <a:t> : que les 11 engagés du club soient tous </a:t>
            </a:r>
            <a:r>
              <a:rPr lang="fr-FR" sz="2400" dirty="0" err="1"/>
              <a:t>finishers</a:t>
            </a:r>
            <a:endParaRPr lang="fr-FR" sz="2400" dirty="0"/>
          </a:p>
          <a:p>
            <a:r>
              <a:rPr lang="fr-FR" sz="2400" b="1" u="sng" dirty="0"/>
              <a:t>Tes craintes</a:t>
            </a:r>
            <a:r>
              <a:rPr lang="fr-FR" sz="2400" dirty="0"/>
              <a:t> : une casse mécanique en vélo qui contraint à l’abandon !</a:t>
            </a:r>
          </a:p>
          <a:p>
            <a:endParaRPr lang="fr-FR" dirty="0"/>
          </a:p>
        </p:txBody>
      </p:sp>
      <p:pic>
        <p:nvPicPr>
          <p:cNvPr id="4" name="Image 3" descr="C:\Users\David\Desktop\denis.jpg"/>
          <p:cNvPicPr/>
          <p:nvPr/>
        </p:nvPicPr>
        <p:blipFill>
          <a:blip r:embed="rId2">
            <a:extLst>
              <a:ext uri="{28A0092B-C50C-407E-A947-70E740481C1C}">
                <a14:useLocalDpi xmlns:a14="http://schemas.microsoft.com/office/drawing/2010/main" val="0"/>
              </a:ext>
            </a:extLst>
          </a:blip>
          <a:srcRect/>
          <a:stretch>
            <a:fillRect/>
          </a:stretch>
        </p:blipFill>
        <p:spPr bwMode="auto">
          <a:xfrm>
            <a:off x="8763000" y="502809"/>
            <a:ext cx="2590800" cy="3896360"/>
          </a:xfrm>
          <a:prstGeom prst="rect">
            <a:avLst/>
          </a:prstGeom>
          <a:noFill/>
          <a:ln>
            <a:noFill/>
          </a:ln>
        </p:spPr>
      </p:pic>
      <p:pic>
        <p:nvPicPr>
          <p:cNvPr id="5" name="Image 4"/>
          <p:cNvPicPr/>
          <p:nvPr/>
        </p:nvPicPr>
        <p:blipFill>
          <a:blip r:embed="rId3"/>
          <a:stretch>
            <a:fillRect/>
          </a:stretch>
        </p:blipFill>
        <p:spPr>
          <a:xfrm>
            <a:off x="9385870" y="4829681"/>
            <a:ext cx="1594338" cy="1472102"/>
          </a:xfrm>
          <a:prstGeom prst="rect">
            <a:avLst/>
          </a:prstGeom>
        </p:spPr>
      </p:pic>
    </p:spTree>
    <p:extLst>
      <p:ext uri="{BB962C8B-B14F-4D97-AF65-F5344CB8AC3E}">
        <p14:creationId xmlns:p14="http://schemas.microsoft.com/office/powerpoint/2010/main" val="3943528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b="1" u="sng" dirty="0" err="1" smtClean="0">
                <a:solidFill>
                  <a:srgbClr val="FF0000"/>
                </a:solidFill>
              </a:rPr>
              <a:t>Eric</a:t>
            </a:r>
            <a:r>
              <a:rPr lang="fr-FR" sz="3600" b="1" u="sng" dirty="0" smtClean="0">
                <a:solidFill>
                  <a:srgbClr val="FF0000"/>
                </a:solidFill>
                <a:latin typeface="Comic Sans MS" panose="030F0702030302020204" pitchFamily="66" charset="0"/>
              </a:rPr>
              <a:t> COMBE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202097" y="1205422"/>
            <a:ext cx="8329654" cy="5473674"/>
          </a:xfrm>
        </p:spPr>
        <p:txBody>
          <a:bodyPr>
            <a:normAutofit/>
          </a:bodyPr>
          <a:lstStyle/>
          <a:p>
            <a:r>
              <a:rPr lang="fr-FR" sz="2200" b="1" u="sng" dirty="0"/>
              <a:t>Age</a:t>
            </a:r>
            <a:r>
              <a:rPr lang="fr-FR" sz="2200" dirty="0"/>
              <a:t> : 52</a:t>
            </a:r>
          </a:p>
          <a:p>
            <a:r>
              <a:rPr lang="fr-FR" sz="2200" b="1" u="sng" dirty="0"/>
              <a:t>Expériences sur modèle </a:t>
            </a:r>
            <a:r>
              <a:rPr lang="fr-FR" sz="2200" b="1" u="sng" dirty="0" err="1"/>
              <a:t>Ironman</a:t>
            </a:r>
            <a:r>
              <a:rPr lang="fr-FR" sz="2200" dirty="0"/>
              <a:t> : aucune</a:t>
            </a:r>
          </a:p>
          <a:p>
            <a:r>
              <a:rPr lang="fr-FR" sz="2200" b="1" u="sng" dirty="0"/>
              <a:t>Pourquoi avoir signé pour cet </a:t>
            </a:r>
            <a:r>
              <a:rPr lang="fr-FR" sz="2200" b="1" u="sng" dirty="0" err="1"/>
              <a:t>Ironman</a:t>
            </a:r>
            <a:r>
              <a:rPr lang="fr-FR" sz="2200" b="1" u="sng" dirty="0"/>
              <a:t> de Nice</a:t>
            </a:r>
            <a:r>
              <a:rPr lang="fr-FR" sz="2200" dirty="0"/>
              <a:t> : le challenge </a:t>
            </a:r>
            <a:r>
              <a:rPr lang="fr-FR" sz="2200" dirty="0" err="1"/>
              <a:t>Ironman</a:t>
            </a:r>
            <a:endParaRPr lang="fr-FR" sz="2200" dirty="0"/>
          </a:p>
          <a:p>
            <a:r>
              <a:rPr lang="fr-FR" sz="2200" b="1" u="sng" dirty="0"/>
              <a:t>Temps espéré</a:t>
            </a:r>
            <a:endParaRPr lang="fr-FR" sz="2200" dirty="0"/>
          </a:p>
          <a:p>
            <a:r>
              <a:rPr lang="fr-FR" sz="2200" b="1" u="sng" dirty="0"/>
              <a:t>Natation 3,8km</a:t>
            </a:r>
            <a:r>
              <a:rPr lang="fr-FR" sz="2200" dirty="0"/>
              <a:t> : 1h15</a:t>
            </a:r>
          </a:p>
          <a:p>
            <a:r>
              <a:rPr lang="fr-FR" sz="2200" b="1" u="sng" dirty="0"/>
              <a:t>Vélo 180km</a:t>
            </a:r>
            <a:r>
              <a:rPr lang="fr-FR" sz="2200" dirty="0"/>
              <a:t> : 6h30</a:t>
            </a:r>
          </a:p>
          <a:p>
            <a:r>
              <a:rPr lang="fr-FR" sz="2200" b="1" u="sng" dirty="0"/>
              <a:t>Course à pied 42,195km</a:t>
            </a:r>
            <a:r>
              <a:rPr lang="fr-FR" sz="2200" dirty="0"/>
              <a:t> : 4h</a:t>
            </a:r>
          </a:p>
          <a:p>
            <a:r>
              <a:rPr lang="fr-FR" sz="2200" b="1" u="sng" dirty="0"/>
              <a:t>Comment s’est passée ta fin de préparation</a:t>
            </a:r>
            <a:r>
              <a:rPr lang="fr-FR" sz="2200" dirty="0"/>
              <a:t> : longue et fatigante</a:t>
            </a:r>
          </a:p>
          <a:p>
            <a:r>
              <a:rPr lang="fr-FR" sz="2200" b="1" u="sng" dirty="0"/>
              <a:t>Quelle a été ta plus grosse semaine d’entrainement en heure </a:t>
            </a:r>
            <a:r>
              <a:rPr lang="fr-FR" sz="2200" dirty="0"/>
              <a:t>: 18h</a:t>
            </a:r>
          </a:p>
          <a:p>
            <a:r>
              <a:rPr lang="fr-FR" sz="2200" b="1" u="sng" dirty="0"/>
              <a:t>Tes espérances</a:t>
            </a:r>
            <a:r>
              <a:rPr lang="fr-FR" sz="2200" dirty="0"/>
              <a:t> : finir correctement</a:t>
            </a:r>
          </a:p>
          <a:p>
            <a:r>
              <a:rPr lang="fr-FR" sz="2200" b="1" u="sng" dirty="0"/>
              <a:t>Tes craintes</a:t>
            </a:r>
            <a:r>
              <a:rPr lang="fr-FR" sz="2200" dirty="0"/>
              <a:t> : l’inconnu sur une telle distance</a:t>
            </a:r>
          </a:p>
          <a:p>
            <a:endParaRPr lang="fr-FR" sz="2200" dirty="0"/>
          </a:p>
        </p:txBody>
      </p:sp>
      <p:pic>
        <p:nvPicPr>
          <p:cNvPr id="5" name="Image 4"/>
          <p:cNvPicPr/>
          <p:nvPr/>
        </p:nvPicPr>
        <p:blipFill>
          <a:blip r:embed="rId2"/>
          <a:stretch>
            <a:fillRect/>
          </a:stretch>
        </p:blipFill>
        <p:spPr>
          <a:xfrm>
            <a:off x="9385870" y="4829681"/>
            <a:ext cx="1594338" cy="1472102"/>
          </a:xfrm>
          <a:prstGeom prst="rect">
            <a:avLst/>
          </a:prstGeom>
        </p:spPr>
      </p:pic>
      <p:pic>
        <p:nvPicPr>
          <p:cNvPr id="7" name="Image 6" descr="C:\Users\David\Desktop\Eric.jpg"/>
          <p:cNvPicPr/>
          <p:nvPr/>
        </p:nvPicPr>
        <p:blipFill>
          <a:blip r:embed="rId3">
            <a:extLst>
              <a:ext uri="{28A0092B-C50C-407E-A947-70E740481C1C}">
                <a14:useLocalDpi xmlns:a14="http://schemas.microsoft.com/office/drawing/2010/main" val="0"/>
              </a:ext>
            </a:extLst>
          </a:blip>
          <a:srcRect/>
          <a:stretch>
            <a:fillRect/>
          </a:stretch>
        </p:blipFill>
        <p:spPr bwMode="auto">
          <a:xfrm>
            <a:off x="8014916" y="560249"/>
            <a:ext cx="3626664" cy="2357880"/>
          </a:xfrm>
          <a:prstGeom prst="rect">
            <a:avLst/>
          </a:prstGeom>
          <a:noFill/>
          <a:ln>
            <a:noFill/>
          </a:ln>
        </p:spPr>
      </p:pic>
    </p:spTree>
    <p:extLst>
      <p:ext uri="{BB962C8B-B14F-4D97-AF65-F5344CB8AC3E}">
        <p14:creationId xmlns:p14="http://schemas.microsoft.com/office/powerpoint/2010/main" val="2229545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b="1" u="sng" dirty="0" smtClean="0">
                <a:solidFill>
                  <a:srgbClr val="FF0000"/>
                </a:solidFill>
              </a:rPr>
              <a:t>Clément CROS</a:t>
            </a:r>
            <a:r>
              <a:rPr lang="fr-FR" sz="3600" b="1" u="sng" dirty="0" smtClean="0">
                <a:solidFill>
                  <a:srgbClr val="FF0000"/>
                </a:solidFill>
                <a:latin typeface="Comic Sans MS" panose="030F0702030302020204" pitchFamily="66" charset="0"/>
              </a:rPr>
              <a:t>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186194" y="938254"/>
            <a:ext cx="8957806" cy="5473674"/>
          </a:xfrm>
        </p:spPr>
        <p:txBody>
          <a:bodyPr>
            <a:normAutofit fontScale="25000" lnSpcReduction="20000"/>
          </a:bodyPr>
          <a:lstStyle/>
          <a:p>
            <a:r>
              <a:rPr lang="fr-FR" sz="5600" b="1" u="sng" dirty="0"/>
              <a:t>Age</a:t>
            </a:r>
            <a:r>
              <a:rPr lang="fr-FR" sz="5600" dirty="0"/>
              <a:t> : 32 ans</a:t>
            </a:r>
          </a:p>
          <a:p>
            <a:r>
              <a:rPr lang="fr-FR" sz="5600" b="1" u="sng" dirty="0"/>
              <a:t>Expériences sur modèle </a:t>
            </a:r>
            <a:r>
              <a:rPr lang="fr-FR" sz="5600" b="1" u="sng" dirty="0" err="1"/>
              <a:t>Ironman</a:t>
            </a:r>
            <a:r>
              <a:rPr lang="fr-FR" sz="5600" dirty="0"/>
              <a:t> : aucune !!</a:t>
            </a:r>
          </a:p>
          <a:p>
            <a:r>
              <a:rPr lang="fr-FR" sz="5600" dirty="0"/>
              <a:t>Je me suis inscrit à Nice en début d'année en n'ayant jamais fait de triathlon.</a:t>
            </a:r>
            <a:br>
              <a:rPr lang="fr-FR" sz="5600" dirty="0"/>
            </a:br>
            <a:r>
              <a:rPr lang="fr-FR" sz="5600" b="1" u="sng" dirty="0"/>
              <a:t>Pourquoi avoir signé pour cet </a:t>
            </a:r>
            <a:r>
              <a:rPr lang="fr-FR" sz="5600" b="1" u="sng" dirty="0" err="1"/>
              <a:t>Ironman</a:t>
            </a:r>
            <a:r>
              <a:rPr lang="fr-FR" sz="5600" b="1" u="sng" dirty="0"/>
              <a:t> de Nice</a:t>
            </a:r>
            <a:r>
              <a:rPr lang="fr-FR" sz="5600" dirty="0"/>
              <a:t> : </a:t>
            </a:r>
          </a:p>
          <a:p>
            <a:r>
              <a:rPr lang="fr-FR" sz="5600" dirty="0"/>
              <a:t>Parce que ça faisait longtemps que je voulais me mettre au triathlon et comme j'aime bien les défis et les longs efforts, je me suis lancé directement sur </a:t>
            </a:r>
            <a:r>
              <a:rPr lang="fr-FR" sz="5600" dirty="0" err="1"/>
              <a:t>Ironman</a:t>
            </a:r>
            <a:r>
              <a:rPr lang="fr-FR" sz="5600" dirty="0"/>
              <a:t>.</a:t>
            </a:r>
          </a:p>
          <a:p>
            <a:r>
              <a:rPr lang="fr-FR" sz="5600" dirty="0"/>
              <a:t>Évidemment comme de nombreux membres du club s'inscrivaient c'était l'occasion parfaite pour une préparation en groupe.</a:t>
            </a:r>
            <a:br>
              <a:rPr lang="fr-FR" sz="5600" dirty="0"/>
            </a:br>
            <a:r>
              <a:rPr lang="fr-FR" sz="5600" b="1" u="sng" dirty="0"/>
              <a:t>Temps espéré</a:t>
            </a:r>
            <a:endParaRPr lang="fr-FR" sz="5600" dirty="0"/>
          </a:p>
          <a:p>
            <a:r>
              <a:rPr lang="fr-FR" sz="5600" b="1" u="sng" dirty="0"/>
              <a:t>Natation 3,8km</a:t>
            </a:r>
            <a:r>
              <a:rPr lang="fr-FR" sz="5600" dirty="0"/>
              <a:t> : 1h10</a:t>
            </a:r>
          </a:p>
          <a:p>
            <a:r>
              <a:rPr lang="fr-FR" sz="5600" b="1" u="sng" dirty="0"/>
              <a:t>Vélo 180km</a:t>
            </a:r>
            <a:r>
              <a:rPr lang="fr-FR" sz="5600" dirty="0"/>
              <a:t> : 6h00</a:t>
            </a:r>
          </a:p>
          <a:p>
            <a:r>
              <a:rPr lang="fr-FR" sz="5600" b="1" u="sng" dirty="0"/>
              <a:t>Course à pied 42,195km</a:t>
            </a:r>
            <a:r>
              <a:rPr lang="fr-FR" sz="5600" dirty="0"/>
              <a:t> : 4h00</a:t>
            </a:r>
          </a:p>
          <a:p>
            <a:r>
              <a:rPr lang="fr-FR" sz="5600" b="1" u="sng" dirty="0"/>
              <a:t>Comment s’est passée ta fin de préparation</a:t>
            </a:r>
            <a:r>
              <a:rPr lang="fr-FR" sz="5600" dirty="0"/>
              <a:t> </a:t>
            </a:r>
          </a:p>
          <a:p>
            <a:r>
              <a:rPr lang="fr-FR" sz="5600" dirty="0"/>
              <a:t>Plutôt bien par rapport au temps de disponible  que j'avais.</a:t>
            </a:r>
          </a:p>
          <a:p>
            <a:r>
              <a:rPr lang="fr-FR" sz="5600" dirty="0"/>
              <a:t>Je suis arrivé à faire pas mal de sortie de vélos, et j'avais peur  de ne pas avoir le temps.</a:t>
            </a:r>
          </a:p>
          <a:p>
            <a:r>
              <a:rPr lang="fr-FR" sz="5600" dirty="0"/>
              <a:t>Et pas de douleurs importantes mais un peu de lassitude sur les 2/3 dernières semaines.</a:t>
            </a:r>
            <a:br>
              <a:rPr lang="fr-FR" sz="5600" dirty="0"/>
            </a:br>
            <a:r>
              <a:rPr lang="fr-FR" sz="5600" b="1" u="sng" dirty="0"/>
              <a:t>Quelle a été ta plus grosse semaine d’entrainement en heure </a:t>
            </a:r>
            <a:r>
              <a:rPr lang="fr-FR" sz="5600" dirty="0"/>
              <a:t>:</a:t>
            </a:r>
          </a:p>
          <a:p>
            <a:r>
              <a:rPr lang="fr-FR" sz="5600" dirty="0"/>
              <a:t> Je pense environ 20h </a:t>
            </a:r>
          </a:p>
          <a:p>
            <a:r>
              <a:rPr lang="fr-FR" sz="5600" b="1" u="sng" dirty="0"/>
              <a:t>Tes espérances</a:t>
            </a:r>
            <a:r>
              <a:rPr lang="fr-FR" sz="5600" dirty="0"/>
              <a:t> :</a:t>
            </a:r>
          </a:p>
          <a:p>
            <a:r>
              <a:rPr lang="fr-FR" sz="5600" dirty="0"/>
              <a:t>Je veux juste finir l'</a:t>
            </a:r>
            <a:r>
              <a:rPr lang="fr-FR" sz="5600" dirty="0" err="1"/>
              <a:t>ironman</a:t>
            </a:r>
            <a:r>
              <a:rPr lang="fr-FR" sz="5600" dirty="0"/>
              <a:t>. Et si possible dans de bonnes conditions c'est à dire sans trop souffrir sur la course à pied. Et le top serait de faire moins de 12h</a:t>
            </a:r>
          </a:p>
          <a:p>
            <a:r>
              <a:rPr lang="fr-FR" sz="5600" b="1" u="sng" dirty="0"/>
              <a:t>Tes craintes</a:t>
            </a:r>
            <a:r>
              <a:rPr lang="fr-FR" sz="5600" dirty="0"/>
              <a:t> :</a:t>
            </a:r>
          </a:p>
          <a:p>
            <a:r>
              <a:rPr lang="fr-FR" sz="5600" dirty="0"/>
              <a:t>Un peu l'ensemble de la course  !! Surtout les enchaînements entre les différents sports que je ne maîtrise pas bien. Et surtout l'enchaînement vélo -course à pied qui va être dur </a:t>
            </a:r>
            <a:r>
              <a:rPr lang="fr-FR" sz="5600" dirty="0" err="1"/>
              <a:t>dur</a:t>
            </a:r>
            <a:r>
              <a:rPr lang="fr-FR" sz="5600" dirty="0"/>
              <a:t> pour moi. </a:t>
            </a:r>
          </a:p>
          <a:p>
            <a:r>
              <a:rPr lang="fr-FR" sz="5600" dirty="0"/>
              <a:t>Sans parler de la météo du jour de la course ...</a:t>
            </a:r>
          </a:p>
          <a:p>
            <a:endParaRPr lang="fr-FR" dirty="0"/>
          </a:p>
        </p:txBody>
      </p:sp>
      <p:pic>
        <p:nvPicPr>
          <p:cNvPr id="5" name="Image 4"/>
          <p:cNvPicPr/>
          <p:nvPr/>
        </p:nvPicPr>
        <p:blipFill>
          <a:blip r:embed="rId2"/>
          <a:stretch>
            <a:fillRect/>
          </a:stretch>
        </p:blipFill>
        <p:spPr>
          <a:xfrm>
            <a:off x="10117390" y="4559336"/>
            <a:ext cx="1594338" cy="1472102"/>
          </a:xfrm>
          <a:prstGeom prst="rect">
            <a:avLst/>
          </a:prstGeom>
        </p:spPr>
      </p:pic>
      <p:pic>
        <p:nvPicPr>
          <p:cNvPr id="6" name="Image 5" descr="C:\Users\David\Desktop\Clement.png"/>
          <p:cNvPicPr/>
          <p:nvPr/>
        </p:nvPicPr>
        <p:blipFill>
          <a:blip r:embed="rId3">
            <a:extLst>
              <a:ext uri="{28A0092B-C50C-407E-A947-70E740481C1C}">
                <a14:useLocalDpi xmlns:a14="http://schemas.microsoft.com/office/drawing/2010/main" val="0"/>
              </a:ext>
            </a:extLst>
          </a:blip>
          <a:srcRect/>
          <a:stretch>
            <a:fillRect/>
          </a:stretch>
        </p:blipFill>
        <p:spPr bwMode="auto">
          <a:xfrm>
            <a:off x="9279172" y="389614"/>
            <a:ext cx="2593824" cy="3434535"/>
          </a:xfrm>
          <a:prstGeom prst="rect">
            <a:avLst/>
          </a:prstGeom>
          <a:noFill/>
          <a:ln>
            <a:noFill/>
          </a:ln>
        </p:spPr>
      </p:pic>
    </p:spTree>
    <p:extLst>
      <p:ext uri="{BB962C8B-B14F-4D97-AF65-F5344CB8AC3E}">
        <p14:creationId xmlns:p14="http://schemas.microsoft.com/office/powerpoint/2010/main" val="3100877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b="1" u="sng" dirty="0" smtClean="0">
                <a:solidFill>
                  <a:srgbClr val="FF0000"/>
                </a:solidFill>
              </a:rPr>
              <a:t>Gaëtan DEDIEU</a:t>
            </a:r>
            <a:r>
              <a:rPr lang="fr-FR" sz="3600" b="1" u="sng" dirty="0" smtClean="0">
                <a:solidFill>
                  <a:srgbClr val="FF0000"/>
                </a:solidFill>
                <a:latin typeface="Comic Sans MS" panose="030F0702030302020204" pitchFamily="66" charset="0"/>
              </a:rPr>
              <a:t>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210048" y="1033670"/>
            <a:ext cx="8329654" cy="5740842"/>
          </a:xfrm>
        </p:spPr>
        <p:txBody>
          <a:bodyPr>
            <a:normAutofit fontScale="47500" lnSpcReduction="20000"/>
          </a:bodyPr>
          <a:lstStyle/>
          <a:p>
            <a:r>
              <a:rPr lang="fr-FR" sz="3800" b="1" u="sng" dirty="0"/>
              <a:t>Age</a:t>
            </a:r>
            <a:r>
              <a:rPr lang="fr-FR" sz="3800" dirty="0"/>
              <a:t> : 32 </a:t>
            </a:r>
          </a:p>
          <a:p>
            <a:r>
              <a:rPr lang="fr-FR" sz="3800" b="1" u="sng" dirty="0"/>
              <a:t>Expériences sur modèle </a:t>
            </a:r>
            <a:r>
              <a:rPr lang="fr-FR" sz="3800" b="1" u="sng" dirty="0" err="1"/>
              <a:t>Ironman</a:t>
            </a:r>
            <a:r>
              <a:rPr lang="fr-FR" sz="3800" dirty="0"/>
              <a:t> :</a:t>
            </a:r>
          </a:p>
          <a:p>
            <a:r>
              <a:rPr lang="fr-FR" sz="3800" dirty="0"/>
              <a:t>Nice en 2013</a:t>
            </a:r>
          </a:p>
          <a:p>
            <a:r>
              <a:rPr lang="fr-FR" sz="3800" dirty="0"/>
              <a:t>Frankfurt en 2015</a:t>
            </a:r>
            <a:br>
              <a:rPr lang="fr-FR" sz="3800" dirty="0"/>
            </a:br>
            <a:r>
              <a:rPr lang="fr-FR" sz="3800" b="1" u="sng" dirty="0"/>
              <a:t>Pourquoi avoir signé pour cet </a:t>
            </a:r>
            <a:r>
              <a:rPr lang="fr-FR" sz="3800" b="1" u="sng" dirty="0" err="1"/>
              <a:t>Ironman</a:t>
            </a:r>
            <a:r>
              <a:rPr lang="fr-FR" sz="3800" b="1" u="sng" dirty="0"/>
              <a:t> de Nice</a:t>
            </a:r>
            <a:r>
              <a:rPr lang="fr-FR" sz="3800" dirty="0"/>
              <a:t> :</a:t>
            </a:r>
          </a:p>
          <a:p>
            <a:r>
              <a:rPr lang="fr-FR" sz="3800" dirty="0"/>
              <a:t>Pour le dépassement de soi, vivre une expérience unique.</a:t>
            </a:r>
          </a:p>
          <a:p>
            <a:r>
              <a:rPr lang="fr-FR" sz="3800" b="1" u="sng" dirty="0"/>
              <a:t>Temps espéré </a:t>
            </a:r>
            <a:endParaRPr lang="fr-FR" sz="3800" dirty="0"/>
          </a:p>
          <a:p>
            <a:r>
              <a:rPr lang="fr-FR" sz="3800" b="1" u="sng" dirty="0"/>
              <a:t>Natation 3,8km</a:t>
            </a:r>
            <a:r>
              <a:rPr lang="fr-FR" sz="3800" dirty="0"/>
              <a:t> : 1h08</a:t>
            </a:r>
          </a:p>
          <a:p>
            <a:r>
              <a:rPr lang="fr-FR" sz="3800" b="1" u="sng" dirty="0"/>
              <a:t>Vélo 180km</a:t>
            </a:r>
            <a:r>
              <a:rPr lang="fr-FR" sz="3800" dirty="0"/>
              <a:t> :5h30</a:t>
            </a:r>
          </a:p>
          <a:p>
            <a:r>
              <a:rPr lang="fr-FR" sz="3800" b="1" u="sng" dirty="0"/>
              <a:t>Course à pied 42,195km</a:t>
            </a:r>
            <a:r>
              <a:rPr lang="fr-FR" sz="3800" dirty="0"/>
              <a:t> :3h55</a:t>
            </a:r>
          </a:p>
          <a:p>
            <a:r>
              <a:rPr lang="fr-FR" sz="3800" b="1" u="sng" dirty="0"/>
              <a:t>Comment s’est passée ta fin de préparation</a:t>
            </a:r>
            <a:r>
              <a:rPr lang="fr-FR" sz="3800" dirty="0"/>
              <a:t> :</a:t>
            </a:r>
          </a:p>
          <a:p>
            <a:r>
              <a:rPr lang="fr-FR" sz="3800" dirty="0"/>
              <a:t>Bonne sensation mais pas toujours facile de concilier les entraînements entre le boulot et la vie de famille</a:t>
            </a:r>
            <a:br>
              <a:rPr lang="fr-FR" sz="3800" dirty="0"/>
            </a:br>
            <a:r>
              <a:rPr lang="fr-FR" sz="3800" b="1" u="sng" dirty="0"/>
              <a:t>Quelle a été ta plus grosse semaine d’entrainement en heure </a:t>
            </a:r>
            <a:r>
              <a:rPr lang="fr-FR" sz="3800" dirty="0"/>
              <a:t>:</a:t>
            </a:r>
          </a:p>
          <a:p>
            <a:r>
              <a:rPr lang="fr-FR" sz="3800" dirty="0"/>
              <a:t>13heures</a:t>
            </a:r>
            <a:br>
              <a:rPr lang="fr-FR" sz="3800" dirty="0"/>
            </a:br>
            <a:r>
              <a:rPr lang="fr-FR" sz="3800" b="1" u="sng" dirty="0"/>
              <a:t>Tes espérances</a:t>
            </a:r>
            <a:r>
              <a:rPr lang="fr-FR" sz="3800" dirty="0"/>
              <a:t> : </a:t>
            </a:r>
          </a:p>
          <a:p>
            <a:r>
              <a:rPr lang="fr-FR" sz="3800" dirty="0"/>
              <a:t>Terminer et faire mieux que 2013 soit 10h56</a:t>
            </a:r>
            <a:br>
              <a:rPr lang="fr-FR" sz="3800" dirty="0"/>
            </a:br>
            <a:r>
              <a:rPr lang="fr-FR" sz="3800" b="1" u="sng" dirty="0"/>
              <a:t>Tes craintes</a:t>
            </a:r>
            <a:r>
              <a:rPr lang="fr-FR" sz="3800" dirty="0"/>
              <a:t> : </a:t>
            </a:r>
          </a:p>
          <a:p>
            <a:r>
              <a:rPr lang="fr-FR" sz="3800" dirty="0"/>
              <a:t>La défaillance sur le marathon 😨</a:t>
            </a:r>
          </a:p>
          <a:p>
            <a:endParaRPr lang="fr-FR" dirty="0"/>
          </a:p>
        </p:txBody>
      </p:sp>
      <p:pic>
        <p:nvPicPr>
          <p:cNvPr id="5" name="Image 4"/>
          <p:cNvPicPr/>
          <p:nvPr/>
        </p:nvPicPr>
        <p:blipFill>
          <a:blip r:embed="rId2"/>
          <a:stretch>
            <a:fillRect/>
          </a:stretch>
        </p:blipFill>
        <p:spPr>
          <a:xfrm>
            <a:off x="9385870" y="4829681"/>
            <a:ext cx="1594338" cy="1472102"/>
          </a:xfrm>
          <a:prstGeom prst="rect">
            <a:avLst/>
          </a:prstGeom>
        </p:spPr>
      </p:pic>
      <p:pic>
        <p:nvPicPr>
          <p:cNvPr id="6" name="Image 5" descr="C:\Users\David\Desktop\Gaetan.png"/>
          <p:cNvPicPr/>
          <p:nvPr/>
        </p:nvPicPr>
        <p:blipFill>
          <a:blip r:embed="rId3">
            <a:extLst>
              <a:ext uri="{28A0092B-C50C-407E-A947-70E740481C1C}">
                <a14:useLocalDpi xmlns:a14="http://schemas.microsoft.com/office/drawing/2010/main" val="0"/>
              </a:ext>
            </a:extLst>
          </a:blip>
          <a:srcRect/>
          <a:stretch>
            <a:fillRect/>
          </a:stretch>
        </p:blipFill>
        <p:spPr bwMode="auto">
          <a:xfrm>
            <a:off x="8278039" y="355159"/>
            <a:ext cx="3810000" cy="3810000"/>
          </a:xfrm>
          <a:prstGeom prst="rect">
            <a:avLst/>
          </a:prstGeom>
          <a:noFill/>
          <a:ln>
            <a:noFill/>
          </a:ln>
        </p:spPr>
      </p:pic>
    </p:spTree>
    <p:extLst>
      <p:ext uri="{BB962C8B-B14F-4D97-AF65-F5344CB8AC3E}">
        <p14:creationId xmlns:p14="http://schemas.microsoft.com/office/powerpoint/2010/main" val="36300632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b="1" u="sng" dirty="0" smtClean="0">
                <a:solidFill>
                  <a:srgbClr val="FF0000"/>
                </a:solidFill>
              </a:rPr>
              <a:t>Frédéric DELAUNAY</a:t>
            </a:r>
            <a:r>
              <a:rPr lang="fr-FR" sz="3600" b="1" u="sng" dirty="0" smtClean="0">
                <a:solidFill>
                  <a:srgbClr val="FF0000"/>
                </a:solidFill>
                <a:latin typeface="Comic Sans MS" panose="030F0702030302020204" pitchFamily="66" charset="0"/>
              </a:rPr>
              <a:t>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202097" y="1205422"/>
            <a:ext cx="8329654" cy="5473674"/>
          </a:xfrm>
        </p:spPr>
        <p:txBody>
          <a:bodyPr>
            <a:normAutofit fontScale="40000" lnSpcReduction="20000"/>
          </a:bodyPr>
          <a:lstStyle/>
          <a:p>
            <a:r>
              <a:rPr lang="en-US" b="1" u="sng" dirty="0"/>
              <a:t>Age</a:t>
            </a:r>
            <a:r>
              <a:rPr lang="en-US" dirty="0"/>
              <a:t> : 48</a:t>
            </a:r>
            <a:endParaRPr lang="fr-FR" dirty="0"/>
          </a:p>
          <a:p>
            <a:r>
              <a:rPr lang="fr-FR" b="1" u="sng" dirty="0"/>
              <a:t>Expériences sur modèle </a:t>
            </a:r>
            <a:r>
              <a:rPr lang="fr-FR" b="1" u="sng" dirty="0" err="1"/>
              <a:t>Ironman</a:t>
            </a:r>
            <a:r>
              <a:rPr lang="fr-FR" dirty="0"/>
              <a:t> :</a:t>
            </a:r>
          </a:p>
          <a:p>
            <a:r>
              <a:rPr lang="fr-FR" dirty="0"/>
              <a:t>3 fois NICE</a:t>
            </a:r>
          </a:p>
          <a:p>
            <a:r>
              <a:rPr lang="fr-FR" dirty="0"/>
              <a:t>ZURICH</a:t>
            </a:r>
          </a:p>
          <a:p>
            <a:r>
              <a:rPr lang="fr-FR" dirty="0"/>
              <a:t>ENBRUM</a:t>
            </a:r>
          </a:p>
          <a:p>
            <a:r>
              <a:rPr lang="fr-FR" dirty="0"/>
              <a:t>FRANCKFUR</a:t>
            </a:r>
          </a:p>
          <a:p>
            <a:r>
              <a:rPr lang="fr-FR" b="1" u="sng" dirty="0"/>
              <a:t>Pourquoi avoir signé pour cet </a:t>
            </a:r>
            <a:r>
              <a:rPr lang="fr-FR" b="1" u="sng" dirty="0" err="1"/>
              <a:t>Ironman</a:t>
            </a:r>
            <a:r>
              <a:rPr lang="fr-FR" b="1" u="sng" dirty="0"/>
              <a:t> de Nice</a:t>
            </a:r>
            <a:r>
              <a:rPr lang="fr-FR" dirty="0"/>
              <a:t> :</a:t>
            </a:r>
          </a:p>
          <a:p>
            <a:r>
              <a:rPr lang="fr-FR" dirty="0"/>
              <a:t>Parce que j’avais oublié d’éteindre mon téléphone l’été passé et qu’une bande de joyeux </a:t>
            </a:r>
            <a:r>
              <a:rPr lang="fr-FR" dirty="0" smtClean="0"/>
              <a:t>fous </a:t>
            </a:r>
            <a:r>
              <a:rPr lang="fr-FR" dirty="0"/>
              <a:t>était en train de se chauffer et j’ai pas pu résister et me voilà pris à mon propre jeu de signer avec les 4 fous pour une belle aventure !!</a:t>
            </a:r>
          </a:p>
          <a:p>
            <a:r>
              <a:rPr lang="fr-FR" b="1" u="sng" dirty="0"/>
              <a:t>Temps espéré  11h – 11h30</a:t>
            </a:r>
            <a:endParaRPr lang="fr-FR" dirty="0"/>
          </a:p>
          <a:p>
            <a:r>
              <a:rPr lang="pt-BR" b="1" u="sng" dirty="0"/>
              <a:t>Natation 3,8km</a:t>
            </a:r>
            <a:r>
              <a:rPr lang="pt-BR" dirty="0"/>
              <a:t> : 1h10</a:t>
            </a:r>
            <a:endParaRPr lang="fr-FR" dirty="0"/>
          </a:p>
          <a:p>
            <a:r>
              <a:rPr lang="pt-BR" b="1" u="sng" dirty="0"/>
              <a:t>Vélo 180km</a:t>
            </a:r>
            <a:r>
              <a:rPr lang="pt-BR" dirty="0"/>
              <a:t> : 6h</a:t>
            </a:r>
            <a:endParaRPr lang="fr-FR" dirty="0"/>
          </a:p>
          <a:p>
            <a:r>
              <a:rPr lang="fr-FR" b="1" u="sng" dirty="0"/>
              <a:t>Course à pied 42,195km</a:t>
            </a:r>
            <a:r>
              <a:rPr lang="fr-FR" dirty="0"/>
              <a:t> : 4h</a:t>
            </a:r>
          </a:p>
          <a:p>
            <a:r>
              <a:rPr lang="fr-FR" b="1" u="sng" dirty="0"/>
              <a:t>Comment s’est passée ta fin de préparation</a:t>
            </a:r>
            <a:r>
              <a:rPr lang="fr-FR" dirty="0"/>
              <a:t> : plutôt bien et ce malgré le fait que je n’ai pas pu faire autant de vélo que je l’aurais souhaité .</a:t>
            </a:r>
          </a:p>
          <a:p>
            <a:r>
              <a:rPr lang="fr-FR" dirty="0"/>
              <a:t>Il a fallu gérer aussi la reprise avec une blessure qui dure depuis plus 1 an , merci d’ailleurs à mon kiné et mon médecin car c’était très loin d’être gagné.</a:t>
            </a:r>
          </a:p>
          <a:p>
            <a:r>
              <a:rPr lang="fr-FR" b="1" u="sng" dirty="0"/>
              <a:t>Quelle a été ta plus grosse semaine d’entrainement en heure </a:t>
            </a:r>
            <a:r>
              <a:rPr lang="fr-FR" dirty="0"/>
              <a:t>:</a:t>
            </a:r>
          </a:p>
          <a:p>
            <a:r>
              <a:rPr lang="fr-FR" dirty="0"/>
              <a:t>20h et merci surtout au pont du mois de mai !</a:t>
            </a:r>
          </a:p>
          <a:p>
            <a:r>
              <a:rPr lang="fr-FR" b="1" u="sng" dirty="0"/>
              <a:t>Tes espérances</a:t>
            </a:r>
            <a:r>
              <a:rPr lang="fr-FR" dirty="0"/>
              <a:t> :</a:t>
            </a:r>
          </a:p>
          <a:p>
            <a:r>
              <a:rPr lang="fr-FR" dirty="0"/>
              <a:t> Profiter comme jamais , avant pendant et surtout après !</a:t>
            </a:r>
          </a:p>
          <a:p>
            <a:r>
              <a:rPr lang="fr-FR" b="1" u="sng" dirty="0"/>
              <a:t>Tes craintes</a:t>
            </a:r>
            <a:r>
              <a:rPr lang="fr-FR" dirty="0"/>
              <a:t> :</a:t>
            </a:r>
          </a:p>
          <a:p>
            <a:r>
              <a:rPr lang="fr-FR" dirty="0"/>
              <a:t>Que je ne puisse pas finir à cause d’une casse mécanique sur le vélo et que ma pubalgie se réveille et m’empêche de finir ..</a:t>
            </a:r>
          </a:p>
          <a:p>
            <a:endParaRPr lang="fr-FR" dirty="0"/>
          </a:p>
        </p:txBody>
      </p:sp>
      <p:pic>
        <p:nvPicPr>
          <p:cNvPr id="5" name="Image 4"/>
          <p:cNvPicPr/>
          <p:nvPr/>
        </p:nvPicPr>
        <p:blipFill>
          <a:blip r:embed="rId2"/>
          <a:stretch>
            <a:fillRect/>
          </a:stretch>
        </p:blipFill>
        <p:spPr>
          <a:xfrm>
            <a:off x="9807289" y="4281041"/>
            <a:ext cx="1594338" cy="1472102"/>
          </a:xfrm>
          <a:prstGeom prst="rect">
            <a:avLst/>
          </a:prstGeom>
        </p:spPr>
      </p:pic>
      <p:pic>
        <p:nvPicPr>
          <p:cNvPr id="6" name="Image 5" descr="C:\Users\David\Desktop\Fred.jpg"/>
          <p:cNvPicPr/>
          <p:nvPr/>
        </p:nvPicPr>
        <p:blipFill>
          <a:blip r:embed="rId3">
            <a:extLst>
              <a:ext uri="{28A0092B-C50C-407E-A947-70E740481C1C}">
                <a14:useLocalDpi xmlns:a14="http://schemas.microsoft.com/office/drawing/2010/main" val="0"/>
              </a:ext>
            </a:extLst>
          </a:blip>
          <a:srcRect/>
          <a:stretch>
            <a:fillRect/>
          </a:stretch>
        </p:blipFill>
        <p:spPr bwMode="auto">
          <a:xfrm>
            <a:off x="8611414" y="560249"/>
            <a:ext cx="3143250" cy="2095500"/>
          </a:xfrm>
          <a:prstGeom prst="rect">
            <a:avLst/>
          </a:prstGeom>
          <a:noFill/>
          <a:ln>
            <a:noFill/>
          </a:ln>
        </p:spPr>
      </p:pic>
    </p:spTree>
    <p:extLst>
      <p:ext uri="{BB962C8B-B14F-4D97-AF65-F5344CB8AC3E}">
        <p14:creationId xmlns:p14="http://schemas.microsoft.com/office/powerpoint/2010/main" val="2768693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b="1" u="sng" dirty="0" smtClean="0">
                <a:solidFill>
                  <a:srgbClr val="FF0000"/>
                </a:solidFill>
              </a:rPr>
              <a:t>Olivier LAZERAN</a:t>
            </a:r>
            <a:r>
              <a:rPr lang="fr-FR" sz="3600" b="1" u="sng" dirty="0" smtClean="0">
                <a:solidFill>
                  <a:srgbClr val="FF0000"/>
                </a:solidFill>
                <a:latin typeface="Comic Sans MS" panose="030F0702030302020204" pitchFamily="66" charset="0"/>
              </a:rPr>
              <a:t>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202097" y="1205422"/>
            <a:ext cx="8329654" cy="5473674"/>
          </a:xfrm>
        </p:spPr>
        <p:txBody>
          <a:bodyPr>
            <a:normAutofit fontScale="85000" lnSpcReduction="20000"/>
          </a:bodyPr>
          <a:lstStyle/>
          <a:p>
            <a:r>
              <a:rPr lang="fr-FR" b="1" u="sng" dirty="0"/>
              <a:t>Age</a:t>
            </a:r>
            <a:r>
              <a:rPr lang="fr-FR" dirty="0"/>
              <a:t> :50 ans</a:t>
            </a:r>
          </a:p>
          <a:p>
            <a:r>
              <a:rPr lang="fr-FR" b="1" u="sng" dirty="0"/>
              <a:t>Expériences sur modèle </a:t>
            </a:r>
            <a:r>
              <a:rPr lang="fr-FR" b="1" u="sng" dirty="0" err="1"/>
              <a:t>Ironman</a:t>
            </a:r>
            <a:r>
              <a:rPr lang="fr-FR" dirty="0"/>
              <a:t> : Nice 2017 (en 12h50)</a:t>
            </a:r>
          </a:p>
          <a:p>
            <a:r>
              <a:rPr lang="fr-FR" b="1" u="sng" dirty="0"/>
              <a:t>Pourquoi avoir signé pour cet </a:t>
            </a:r>
            <a:r>
              <a:rPr lang="fr-FR" b="1" u="sng" dirty="0" err="1"/>
              <a:t>Ironman</a:t>
            </a:r>
            <a:r>
              <a:rPr lang="fr-FR" b="1" u="sng" dirty="0"/>
              <a:t> de Nice</a:t>
            </a:r>
            <a:r>
              <a:rPr lang="fr-FR" dirty="0"/>
              <a:t> : super motivant de faire partie de cette team Annonay Tri</a:t>
            </a:r>
          </a:p>
          <a:p>
            <a:r>
              <a:rPr lang="fr-FR" b="1" u="sng" dirty="0"/>
              <a:t>Temps espéré</a:t>
            </a:r>
            <a:endParaRPr lang="fr-FR" dirty="0"/>
          </a:p>
          <a:p>
            <a:r>
              <a:rPr lang="fr-FR" b="1" u="sng" dirty="0"/>
              <a:t>Natation 3,8km</a:t>
            </a:r>
            <a:r>
              <a:rPr lang="fr-FR" dirty="0"/>
              <a:t> : 1h12</a:t>
            </a:r>
          </a:p>
          <a:p>
            <a:r>
              <a:rPr lang="fr-FR" b="1" u="sng" dirty="0"/>
              <a:t>Vélo 180km</a:t>
            </a:r>
            <a:r>
              <a:rPr lang="fr-FR" dirty="0"/>
              <a:t> : 6h10</a:t>
            </a:r>
          </a:p>
          <a:p>
            <a:r>
              <a:rPr lang="fr-FR" b="1" u="sng" dirty="0"/>
              <a:t>Course à pied 42,195km</a:t>
            </a:r>
            <a:r>
              <a:rPr lang="fr-FR" dirty="0"/>
              <a:t> : 4h12</a:t>
            </a:r>
          </a:p>
          <a:p>
            <a:r>
              <a:rPr lang="fr-FR" b="1" u="sng" dirty="0"/>
              <a:t>Comment s’est passée ta fin de préparation</a:t>
            </a:r>
            <a:r>
              <a:rPr lang="fr-FR" dirty="0"/>
              <a:t> : un peu de fatigue accumulée</a:t>
            </a:r>
          </a:p>
          <a:p>
            <a:r>
              <a:rPr lang="fr-FR" b="1" u="sng" dirty="0"/>
              <a:t>Quelle a été ta plus grosse semaine d’entrainement en heure </a:t>
            </a:r>
            <a:r>
              <a:rPr lang="fr-FR" dirty="0"/>
              <a:t>: 18h</a:t>
            </a:r>
          </a:p>
          <a:p>
            <a:r>
              <a:rPr lang="fr-FR" b="1" u="sng" dirty="0"/>
              <a:t>Tes espérances</a:t>
            </a:r>
            <a:r>
              <a:rPr lang="fr-FR" dirty="0"/>
              <a:t> : passer une bonne journée sportive, améliorer un peu mon temps de l'an dernier</a:t>
            </a:r>
          </a:p>
          <a:p>
            <a:r>
              <a:rPr lang="fr-FR" b="1" u="sng" dirty="0"/>
              <a:t>Tes craintes</a:t>
            </a:r>
            <a:r>
              <a:rPr lang="fr-FR" dirty="0"/>
              <a:t> : défaillance physique toujours possible</a:t>
            </a:r>
          </a:p>
          <a:p>
            <a:endParaRPr lang="fr-FR" dirty="0"/>
          </a:p>
        </p:txBody>
      </p:sp>
      <p:pic>
        <p:nvPicPr>
          <p:cNvPr id="5" name="Image 4"/>
          <p:cNvPicPr/>
          <p:nvPr/>
        </p:nvPicPr>
        <p:blipFill>
          <a:blip r:embed="rId2"/>
          <a:stretch>
            <a:fillRect/>
          </a:stretch>
        </p:blipFill>
        <p:spPr>
          <a:xfrm>
            <a:off x="9759582" y="4002746"/>
            <a:ext cx="1594338" cy="1472102"/>
          </a:xfrm>
          <a:prstGeom prst="rect">
            <a:avLst/>
          </a:prstGeom>
        </p:spPr>
      </p:pic>
      <p:pic>
        <p:nvPicPr>
          <p:cNvPr id="6" name="Image 5" descr="C:\Users\David\Desktop\olivier.jpg"/>
          <p:cNvPicPr/>
          <p:nvPr/>
        </p:nvPicPr>
        <p:blipFill>
          <a:blip r:embed="rId3">
            <a:extLst>
              <a:ext uri="{28A0092B-C50C-407E-A947-70E740481C1C}">
                <a14:useLocalDpi xmlns:a14="http://schemas.microsoft.com/office/drawing/2010/main" val="0"/>
              </a:ext>
            </a:extLst>
          </a:blip>
          <a:srcRect/>
          <a:stretch>
            <a:fillRect/>
          </a:stretch>
        </p:blipFill>
        <p:spPr bwMode="auto">
          <a:xfrm>
            <a:off x="8173942" y="245993"/>
            <a:ext cx="3844414" cy="2481304"/>
          </a:xfrm>
          <a:prstGeom prst="rect">
            <a:avLst/>
          </a:prstGeom>
          <a:noFill/>
          <a:ln>
            <a:noFill/>
          </a:ln>
        </p:spPr>
      </p:pic>
    </p:spTree>
    <p:extLst>
      <p:ext uri="{BB962C8B-B14F-4D97-AF65-F5344CB8AC3E}">
        <p14:creationId xmlns:p14="http://schemas.microsoft.com/office/powerpoint/2010/main" val="1061176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sz="3600" b="1" u="sng" dirty="0" smtClean="0">
                <a:solidFill>
                  <a:srgbClr val="FF0000"/>
                </a:solidFill>
                <a:latin typeface="Comic Sans MS" panose="030F0702030302020204" pitchFamily="66" charset="0"/>
              </a:rPr>
              <a:t>Mohamed MEZGUELDI</a:t>
            </a:r>
            <a:r>
              <a:rPr lang="fr-FR" sz="3600" u="sng" dirty="0" smtClean="0">
                <a:solidFill>
                  <a:srgbClr val="FF0000"/>
                </a:solidFill>
                <a:latin typeface="Comic Sans MS" panose="030F0702030302020204" pitchFamily="66" charset="0"/>
              </a:rPr>
              <a:t>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162339" y="1070250"/>
            <a:ext cx="9307664" cy="5473674"/>
          </a:xfrm>
        </p:spPr>
        <p:txBody>
          <a:bodyPr>
            <a:normAutofit fontScale="55000" lnSpcReduction="20000"/>
          </a:bodyPr>
          <a:lstStyle/>
          <a:p>
            <a:r>
              <a:rPr lang="fr-FR" b="1" u="sng" dirty="0"/>
              <a:t>Age</a:t>
            </a:r>
            <a:r>
              <a:rPr lang="fr-FR" dirty="0"/>
              <a:t> : 55ans catégorie M4</a:t>
            </a:r>
          </a:p>
          <a:p>
            <a:r>
              <a:rPr lang="fr-FR" b="1" u="sng" dirty="0"/>
              <a:t>Expériences sur modèle </a:t>
            </a:r>
            <a:r>
              <a:rPr lang="fr-FR" b="1" u="sng" dirty="0" err="1"/>
              <a:t>Ironman</a:t>
            </a:r>
            <a:r>
              <a:rPr lang="fr-FR" dirty="0"/>
              <a:t> : 6 IM, 5 fois  </a:t>
            </a:r>
            <a:r>
              <a:rPr lang="fr-FR" dirty="0" err="1"/>
              <a:t>finishers</a:t>
            </a:r>
            <a:r>
              <a:rPr lang="fr-FR" dirty="0"/>
              <a:t>.</a:t>
            </a:r>
          </a:p>
          <a:p>
            <a:r>
              <a:rPr lang="fr-FR" dirty="0"/>
              <a:t>Ce sera ma 3ème participation sur IM de Nice , et j’ai également  3 participations au L  de NICE (4-120-30) en 95-97-2000.</a:t>
            </a:r>
          </a:p>
          <a:p>
            <a:r>
              <a:rPr lang="fr-FR" b="1" u="sng" dirty="0"/>
              <a:t>Pourquoi avoir signé pour cet </a:t>
            </a:r>
            <a:r>
              <a:rPr lang="fr-FR" b="1" u="sng" dirty="0" err="1"/>
              <a:t>Ironman</a:t>
            </a:r>
            <a:r>
              <a:rPr lang="fr-FR" b="1" u="sng" dirty="0"/>
              <a:t> de Nice</a:t>
            </a:r>
            <a:r>
              <a:rPr lang="fr-FR" dirty="0"/>
              <a:t> :  pour accompagner dans la préparation mon pote Denis ( pour ces 50ans et son 1</a:t>
            </a:r>
            <a:r>
              <a:rPr lang="fr-FR" baseline="30000" dirty="0"/>
              <a:t>er</a:t>
            </a:r>
            <a:r>
              <a:rPr lang="fr-FR" dirty="0"/>
              <a:t> IM NICE ) et  les 10 triathlètes du club.</a:t>
            </a:r>
          </a:p>
          <a:p>
            <a:r>
              <a:rPr lang="fr-FR" b="1" u="sng" dirty="0"/>
              <a:t>Temps espéré : </a:t>
            </a:r>
            <a:r>
              <a:rPr lang="fr-FR" b="1" dirty="0"/>
              <a:t>moins de 11h</a:t>
            </a:r>
            <a:endParaRPr lang="fr-FR" dirty="0"/>
          </a:p>
          <a:p>
            <a:r>
              <a:rPr lang="fr-FR" b="1" u="sng" dirty="0"/>
              <a:t>Natation 3,8km</a:t>
            </a:r>
            <a:r>
              <a:rPr lang="fr-FR" dirty="0"/>
              <a:t> :  1h04</a:t>
            </a:r>
          </a:p>
          <a:p>
            <a:r>
              <a:rPr lang="fr-FR" b="1" u="sng" dirty="0"/>
              <a:t>Vélo 180km</a:t>
            </a:r>
            <a:r>
              <a:rPr lang="fr-FR" dirty="0"/>
              <a:t> :  - 5h45</a:t>
            </a:r>
          </a:p>
          <a:p>
            <a:r>
              <a:rPr lang="fr-FR" b="1" u="sng" dirty="0"/>
              <a:t>Course à pied 42,195km</a:t>
            </a:r>
            <a:r>
              <a:rPr lang="fr-FR" dirty="0"/>
              <a:t> :  - 3h50</a:t>
            </a:r>
          </a:p>
          <a:p>
            <a:r>
              <a:rPr lang="fr-FR" b="1" u="sng" dirty="0"/>
              <a:t>Comment s’est passée ta fin de préparation</a:t>
            </a:r>
            <a:r>
              <a:rPr lang="fr-FR" dirty="0"/>
              <a:t> : j’ai une activité professionnelle soutenue, donc tout le volume d’entrainement se concentre du vendredi soir au dimanche.</a:t>
            </a:r>
          </a:p>
          <a:p>
            <a:r>
              <a:rPr lang="fr-FR" dirty="0"/>
              <a:t>J’aurais souhaité avoir un planning d’entrainement mieux réparti sur la semaine. Malgré tout la préparation s’est bien passée et le travail effectué en groupe devrait porter </a:t>
            </a:r>
            <a:r>
              <a:rPr lang="fr-FR" dirty="0" smtClean="0"/>
              <a:t>ses </a:t>
            </a:r>
            <a:r>
              <a:rPr lang="fr-FR" dirty="0"/>
              <a:t>fruits.</a:t>
            </a:r>
          </a:p>
          <a:p>
            <a:r>
              <a:rPr lang="fr-FR" dirty="0"/>
              <a:t>Le Half de Dijon m’a mis en confiance , durant les  4 dernières semaines ma seule préoccupation était de reprendre du poids car après Dijon j’étais descendu à 65kg ( -4 kg / au printemps).</a:t>
            </a:r>
          </a:p>
          <a:p>
            <a:r>
              <a:rPr lang="fr-FR" b="1" u="sng" dirty="0"/>
              <a:t>Quelle a été ta plus grosse semaine d’entrainement en heure </a:t>
            </a:r>
            <a:r>
              <a:rPr lang="fr-FR" dirty="0"/>
              <a:t>: 16h : 3 cap (41 km) , 2 </a:t>
            </a:r>
            <a:r>
              <a:rPr lang="fr-FR" dirty="0" err="1"/>
              <a:t>nat</a:t>
            </a:r>
            <a:r>
              <a:rPr lang="fr-FR" dirty="0"/>
              <a:t> ( 6000) , 3 vélo (105-80-140 km)</a:t>
            </a:r>
          </a:p>
          <a:p>
            <a:r>
              <a:rPr lang="fr-FR" b="1" u="sng" dirty="0"/>
              <a:t>Tes espérances</a:t>
            </a:r>
            <a:r>
              <a:rPr lang="fr-FR" dirty="0"/>
              <a:t> : j’espère faire un triathlon d’attente et malgré tout essayer de finir dans les meilleurs de catégorie M4,  ( et au scratch dans les 15- 20%, ) et surtout :  11 triathlètes annonéens  au départ et 11 </a:t>
            </a:r>
            <a:r>
              <a:rPr lang="fr-FR" dirty="0" err="1"/>
              <a:t>finishers</a:t>
            </a:r>
            <a:r>
              <a:rPr lang="fr-FR" dirty="0"/>
              <a:t>  à l’arrivée. </a:t>
            </a:r>
          </a:p>
          <a:p>
            <a:r>
              <a:rPr lang="fr-FR" b="1" u="sng" dirty="0"/>
              <a:t>Tes craintes</a:t>
            </a:r>
            <a:r>
              <a:rPr lang="fr-FR" dirty="0"/>
              <a:t> : la 4ieme épreuve : NUTRITION,  Elle m’a souvent fait défaut, ( 3 hypoglycémies au compteur) et la chaleur.</a:t>
            </a:r>
          </a:p>
          <a:p>
            <a:endParaRPr lang="fr-FR" dirty="0"/>
          </a:p>
        </p:txBody>
      </p:sp>
      <p:pic>
        <p:nvPicPr>
          <p:cNvPr id="5" name="Image 4"/>
          <p:cNvPicPr/>
          <p:nvPr/>
        </p:nvPicPr>
        <p:blipFill>
          <a:blip r:embed="rId2"/>
          <a:stretch>
            <a:fillRect/>
          </a:stretch>
        </p:blipFill>
        <p:spPr>
          <a:xfrm>
            <a:off x="10276417" y="4654753"/>
            <a:ext cx="1594338" cy="1472102"/>
          </a:xfrm>
          <a:prstGeom prst="rect">
            <a:avLst/>
          </a:prstGeom>
        </p:spPr>
      </p:pic>
      <p:pic>
        <p:nvPicPr>
          <p:cNvPr id="6" name="Image 5" descr="C:\Users\David\Desktop\Momo.png"/>
          <p:cNvPicPr/>
          <p:nvPr/>
        </p:nvPicPr>
        <p:blipFill>
          <a:blip r:embed="rId3">
            <a:extLst>
              <a:ext uri="{28A0092B-C50C-407E-A947-70E740481C1C}">
                <a14:useLocalDpi xmlns:a14="http://schemas.microsoft.com/office/drawing/2010/main" val="0"/>
              </a:ext>
            </a:extLst>
          </a:blip>
          <a:srcRect/>
          <a:stretch>
            <a:fillRect/>
          </a:stretch>
        </p:blipFill>
        <p:spPr bwMode="auto">
          <a:xfrm>
            <a:off x="9701046" y="308154"/>
            <a:ext cx="1743075" cy="3634105"/>
          </a:xfrm>
          <a:prstGeom prst="rect">
            <a:avLst/>
          </a:prstGeom>
          <a:noFill/>
          <a:ln>
            <a:noFill/>
          </a:ln>
        </p:spPr>
      </p:pic>
    </p:spTree>
    <p:extLst>
      <p:ext uri="{BB962C8B-B14F-4D97-AF65-F5344CB8AC3E}">
        <p14:creationId xmlns:p14="http://schemas.microsoft.com/office/powerpoint/2010/main" val="2724611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1365" y="182245"/>
            <a:ext cx="10515600" cy="756009"/>
          </a:xfrm>
        </p:spPr>
        <p:txBody>
          <a:bodyPr>
            <a:normAutofit fontScale="90000"/>
          </a:bodyPr>
          <a:lstStyle/>
          <a:p>
            <a:r>
              <a:rPr lang="fr-FR" b="1" u="sng" dirty="0" smtClean="0">
                <a:solidFill>
                  <a:srgbClr val="FF0000"/>
                </a:solidFill>
              </a:rPr>
              <a:t/>
            </a:r>
            <a:br>
              <a:rPr lang="fr-FR" b="1" u="sng" dirty="0" smtClean="0">
                <a:solidFill>
                  <a:srgbClr val="FF0000"/>
                </a:solidFill>
              </a:rPr>
            </a:br>
            <a:r>
              <a:rPr lang="fr-FR" b="1" u="sng" dirty="0" smtClean="0">
                <a:solidFill>
                  <a:srgbClr val="FF0000"/>
                </a:solidFill>
              </a:rPr>
              <a:t>Frédéric PUAUX</a:t>
            </a:r>
            <a:r>
              <a:rPr lang="fr-FR" sz="3600" b="1" u="sng" dirty="0" smtClean="0">
                <a:solidFill>
                  <a:srgbClr val="FF0000"/>
                </a:solidFill>
                <a:latin typeface="Comic Sans MS" panose="030F0702030302020204" pitchFamily="66" charset="0"/>
              </a:rPr>
              <a:t> :</a:t>
            </a:r>
            <a:r>
              <a:rPr lang="fr-FR" dirty="0">
                <a:latin typeface="Comic Sans MS" panose="030F0702030302020204" pitchFamily="66" charset="0"/>
              </a:rPr>
              <a:t/>
            </a:r>
            <a:br>
              <a:rPr lang="fr-FR" dirty="0">
                <a:latin typeface="Comic Sans MS" panose="030F0702030302020204" pitchFamily="66" charset="0"/>
              </a:rPr>
            </a:br>
            <a:endParaRPr lang="fr-FR" dirty="0">
              <a:latin typeface="Comic Sans MS" panose="030F0702030302020204" pitchFamily="66" charset="0"/>
            </a:endParaRPr>
          </a:p>
        </p:txBody>
      </p:sp>
      <p:sp>
        <p:nvSpPr>
          <p:cNvPr id="3" name="Espace réservé du contenu 2"/>
          <p:cNvSpPr>
            <a:spLocks noGrp="1"/>
          </p:cNvSpPr>
          <p:nvPr>
            <p:ph idx="1"/>
          </p:nvPr>
        </p:nvSpPr>
        <p:spPr>
          <a:xfrm>
            <a:off x="202097" y="1205422"/>
            <a:ext cx="8329654" cy="5473674"/>
          </a:xfrm>
        </p:spPr>
        <p:txBody>
          <a:bodyPr>
            <a:normAutofit fontScale="77500" lnSpcReduction="20000"/>
          </a:bodyPr>
          <a:lstStyle/>
          <a:p>
            <a:r>
              <a:rPr lang="fr-FR" b="1" u="sng" dirty="0"/>
              <a:t>Age</a:t>
            </a:r>
            <a:r>
              <a:rPr lang="fr-FR" dirty="0"/>
              <a:t> : </a:t>
            </a:r>
            <a:r>
              <a:rPr lang="fr-FR" b="1" dirty="0"/>
              <a:t>47 ANS</a:t>
            </a:r>
            <a:endParaRPr lang="fr-FR" dirty="0"/>
          </a:p>
          <a:p>
            <a:r>
              <a:rPr lang="fr-FR" b="1" u="sng" dirty="0" smtClean="0"/>
              <a:t>Expériences </a:t>
            </a:r>
            <a:r>
              <a:rPr lang="fr-FR" b="1" u="sng" dirty="0"/>
              <a:t>sur modèle </a:t>
            </a:r>
            <a:r>
              <a:rPr lang="fr-FR" b="1" u="sng" dirty="0" err="1"/>
              <a:t>Ironman</a:t>
            </a:r>
            <a:r>
              <a:rPr lang="fr-FR" dirty="0"/>
              <a:t> :</a:t>
            </a:r>
            <a:r>
              <a:rPr lang="fr-FR" b="1" dirty="0"/>
              <a:t> </a:t>
            </a:r>
            <a:r>
              <a:rPr lang="fr-FR" dirty="0"/>
              <a:t>Embrun en 2012 Francfort en 2015</a:t>
            </a:r>
          </a:p>
          <a:p>
            <a:r>
              <a:rPr lang="fr-FR" b="1" u="sng" dirty="0"/>
              <a:t>Pourquoi avoir signé pour cet </a:t>
            </a:r>
            <a:r>
              <a:rPr lang="fr-FR" b="1" u="sng" dirty="0" err="1"/>
              <a:t>Ironman</a:t>
            </a:r>
            <a:r>
              <a:rPr lang="fr-FR" b="1" u="sng" dirty="0"/>
              <a:t> de Nice</a:t>
            </a:r>
            <a:r>
              <a:rPr lang="fr-FR" dirty="0"/>
              <a:t> : On est des barjots les triathlètes  et on aime se</a:t>
            </a:r>
            <a:r>
              <a:rPr lang="fr-FR" b="1" dirty="0"/>
              <a:t> </a:t>
            </a:r>
            <a:r>
              <a:rPr lang="fr-FR" dirty="0"/>
              <a:t>lancer des défis dans ce club. Un s'est inscrit et tout le groupe a suivi. Nice pour son prestige et la beauté du site.</a:t>
            </a:r>
          </a:p>
          <a:p>
            <a:r>
              <a:rPr lang="fr-FR" b="1" u="sng" dirty="0"/>
              <a:t>Temps espéré</a:t>
            </a:r>
            <a:endParaRPr lang="fr-FR" dirty="0"/>
          </a:p>
          <a:p>
            <a:r>
              <a:rPr lang="fr-FR" b="1" u="sng" dirty="0"/>
              <a:t>Natation 3,8km</a:t>
            </a:r>
            <a:r>
              <a:rPr lang="fr-FR" dirty="0"/>
              <a:t> : </a:t>
            </a:r>
            <a:r>
              <a:rPr lang="fr-FR" b="1" dirty="0"/>
              <a:t>1H 05</a:t>
            </a:r>
            <a:endParaRPr lang="fr-FR" dirty="0"/>
          </a:p>
          <a:p>
            <a:r>
              <a:rPr lang="fr-FR" b="1" u="sng" dirty="0"/>
              <a:t>Vélo 180km</a:t>
            </a:r>
            <a:r>
              <a:rPr lang="fr-FR" dirty="0"/>
              <a:t> :     </a:t>
            </a:r>
            <a:r>
              <a:rPr lang="fr-FR" b="1" dirty="0"/>
              <a:t>-6H00</a:t>
            </a:r>
            <a:endParaRPr lang="fr-FR" dirty="0"/>
          </a:p>
          <a:p>
            <a:r>
              <a:rPr lang="fr-FR" b="1" u="sng" dirty="0"/>
              <a:t>Course à pied 42,195km</a:t>
            </a:r>
            <a:r>
              <a:rPr lang="fr-FR" dirty="0"/>
              <a:t> :</a:t>
            </a:r>
            <a:r>
              <a:rPr lang="fr-FR" b="1" dirty="0"/>
              <a:t> 4h00</a:t>
            </a:r>
            <a:endParaRPr lang="fr-FR" dirty="0"/>
          </a:p>
          <a:p>
            <a:r>
              <a:rPr lang="fr-FR" b="1" u="sng" dirty="0"/>
              <a:t>Comment s’est passée ta fin de préparation</a:t>
            </a:r>
            <a:r>
              <a:rPr lang="fr-FR" dirty="0"/>
              <a:t> : Très bien, pas de pépins physiques pour l'instant</a:t>
            </a:r>
            <a:r>
              <a:rPr lang="fr-FR" b="1" dirty="0"/>
              <a:t>.</a:t>
            </a:r>
            <a:endParaRPr lang="fr-FR" dirty="0"/>
          </a:p>
          <a:p>
            <a:r>
              <a:rPr lang="fr-FR" b="1" u="sng" dirty="0"/>
              <a:t>Quelle a été ta plus grosse semaine d’entrainement en heure </a:t>
            </a:r>
            <a:r>
              <a:rPr lang="fr-FR" dirty="0"/>
              <a:t>: </a:t>
            </a:r>
            <a:r>
              <a:rPr lang="fr-FR" b="1" dirty="0"/>
              <a:t>17h</a:t>
            </a:r>
            <a:endParaRPr lang="fr-FR" dirty="0"/>
          </a:p>
          <a:p>
            <a:r>
              <a:rPr lang="fr-FR" b="1" u="sng" dirty="0"/>
              <a:t>Tes espérances</a:t>
            </a:r>
            <a:r>
              <a:rPr lang="fr-FR" dirty="0"/>
              <a:t> :  11H00 ce serait un bon chrono</a:t>
            </a:r>
            <a:r>
              <a:rPr lang="fr-FR" b="1" dirty="0"/>
              <a:t>.</a:t>
            </a:r>
            <a:endParaRPr lang="fr-FR" dirty="0"/>
          </a:p>
          <a:p>
            <a:r>
              <a:rPr lang="fr-FR" b="1" u="sng" dirty="0"/>
              <a:t>Tes craintes</a:t>
            </a:r>
            <a:r>
              <a:rPr lang="fr-FR" dirty="0"/>
              <a:t> : un temps pluvieux et un problème mécanique en vélo</a:t>
            </a:r>
          </a:p>
          <a:p>
            <a:endParaRPr lang="fr-FR" dirty="0"/>
          </a:p>
        </p:txBody>
      </p:sp>
      <p:pic>
        <p:nvPicPr>
          <p:cNvPr id="5" name="Image 4"/>
          <p:cNvPicPr/>
          <p:nvPr/>
        </p:nvPicPr>
        <p:blipFill>
          <a:blip r:embed="rId2"/>
          <a:stretch>
            <a:fillRect/>
          </a:stretch>
        </p:blipFill>
        <p:spPr>
          <a:xfrm>
            <a:off x="9608507" y="4074307"/>
            <a:ext cx="1594338" cy="1472102"/>
          </a:xfrm>
          <a:prstGeom prst="rect">
            <a:avLst/>
          </a:prstGeom>
        </p:spPr>
      </p:pic>
      <p:pic>
        <p:nvPicPr>
          <p:cNvPr id="6" name="Image 5" descr="C:\Users\David\Desktop\Fred_Pu.jpg"/>
          <p:cNvPicPr/>
          <p:nvPr/>
        </p:nvPicPr>
        <p:blipFill>
          <a:blip r:embed="rId3">
            <a:extLst>
              <a:ext uri="{28A0092B-C50C-407E-A947-70E740481C1C}">
                <a14:useLocalDpi xmlns:a14="http://schemas.microsoft.com/office/drawing/2010/main" val="0"/>
              </a:ext>
            </a:extLst>
          </a:blip>
          <a:srcRect/>
          <a:stretch>
            <a:fillRect/>
          </a:stretch>
        </p:blipFill>
        <p:spPr bwMode="auto">
          <a:xfrm>
            <a:off x="8531751" y="214821"/>
            <a:ext cx="3395206" cy="2385255"/>
          </a:xfrm>
          <a:prstGeom prst="rect">
            <a:avLst/>
          </a:prstGeom>
          <a:noFill/>
          <a:ln>
            <a:noFill/>
          </a:ln>
        </p:spPr>
      </p:pic>
    </p:spTree>
    <p:extLst>
      <p:ext uri="{BB962C8B-B14F-4D97-AF65-F5344CB8AC3E}">
        <p14:creationId xmlns:p14="http://schemas.microsoft.com/office/powerpoint/2010/main" val="209995003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108</Words>
  <Application>Microsoft Office PowerPoint</Application>
  <PresentationFormat>Grand écran</PresentationFormat>
  <Paragraphs>175</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Calibri</vt:lpstr>
      <vt:lpstr>Calibri Light</vt:lpstr>
      <vt:lpstr>Comic Sans MS</vt:lpstr>
      <vt:lpstr>Thème Office</vt:lpstr>
      <vt:lpstr>UNE EQUIPE DE 11 TRIATHLETES A L’IRONMAN DE NICE</vt:lpstr>
      <vt:lpstr> Denis COMBE : </vt:lpstr>
      <vt:lpstr> Eric COMBE : </vt:lpstr>
      <vt:lpstr> Clément CROS : </vt:lpstr>
      <vt:lpstr> Gaëtan DEDIEU : </vt:lpstr>
      <vt:lpstr> Frédéric DELAUNAY : </vt:lpstr>
      <vt:lpstr> Olivier LAZERAN : </vt:lpstr>
      <vt:lpstr> Mohamed MEZGUELDI : </vt:lpstr>
      <vt:lpstr> Frédéric PUAUX : </vt:lpstr>
      <vt:lpstr> Mathieu VERNARDET : </vt:lpstr>
      <vt:lpstr> Stéphane VISSENTIN : </vt:lpstr>
      <vt:lpstr> Jean-Marie VOCANSON :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UNE EQUIPE DE 11 TRIATHLETES A L’IRONMAN DE NICE</dc:title>
  <dc:creator>David</dc:creator>
  <cp:lastModifiedBy>David</cp:lastModifiedBy>
  <cp:revision>4</cp:revision>
  <dcterms:created xsi:type="dcterms:W3CDTF">2018-06-18T19:14:52Z</dcterms:created>
  <dcterms:modified xsi:type="dcterms:W3CDTF">2018-06-18T19:36:18Z</dcterms:modified>
</cp:coreProperties>
</file>